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2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26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3618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12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4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242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4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96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3798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2F4-8502-41EC-BF68-034B933BDDE0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52369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55743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6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93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02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96610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524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51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51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8730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5385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08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4136977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393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76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1AC36-E2AD-D8D3-9C04-556019E79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384" y="1707045"/>
            <a:ext cx="9486876" cy="236959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работы баржи с ограничением по грузу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53BF3F-3A36-4229-82C2-E4039D092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34" y="4208420"/>
            <a:ext cx="4538614" cy="11795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Клешнин Дмитрий Владиславович</a:t>
            </a:r>
          </a:p>
          <a:p>
            <a:r>
              <a:rPr lang="ru-RU" dirty="0"/>
              <a:t>ИТ-7 1-курс</a:t>
            </a:r>
          </a:p>
          <a:p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7203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A9A60-97F6-F673-33B8-D3FB1E38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41678-4716-2213-7771-AF4A0CABF0A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1906131"/>
            <a:ext cx="12192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Смоделировать работу баржи с грузовыми отсеками, в которых выполняются операции по принципу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(последний зашёл — первый вышел).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Разработать программу, обрабатывающую команды погрузки и выгрузки бочек с учётом ограничений: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порядок извлечения,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соответствие топлива,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общий лимит бочек.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Обеспечить корректную проверку операций и фиксацию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Определить максимальное количество бочек, одновременно находившихся на борту.</a:t>
            </a:r>
          </a:p>
        </p:txBody>
      </p:sp>
    </p:spTree>
    <p:extLst>
      <p:ext uri="{BB962C8B-B14F-4D97-AF65-F5344CB8AC3E}">
        <p14:creationId xmlns:p14="http://schemas.microsoft.com/office/powerpoint/2010/main" val="42485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377B7-253B-4480-0468-5E808D2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AAD33-F8A3-1BB6-2434-60A6B0032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77224"/>
            <a:ext cx="9777413" cy="18630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Баржа с K отсеками проплывает через N доков, в которых происходят операции погрузки и выгрузки бочек с разным топливом. Требуется проверить корректность операций и найти максимум одновременно находившихся на борту бочек.</a:t>
            </a:r>
          </a:p>
        </p:txBody>
      </p:sp>
    </p:spTree>
    <p:extLst>
      <p:ext uri="{BB962C8B-B14F-4D97-AF65-F5344CB8AC3E}">
        <p14:creationId xmlns:p14="http://schemas.microsoft.com/office/powerpoint/2010/main" val="12321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D06390-F5EE-BB11-AC62-B6F8A2B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34131"/>
            <a:ext cx="4818404" cy="678973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C18E5-C7A3-F891-656F-6B709055E7AC}"/>
              </a:ext>
            </a:extLst>
          </p:cNvPr>
          <p:cNvSpPr txBox="1"/>
          <p:nvPr/>
        </p:nvSpPr>
        <p:spPr>
          <a:xfrm>
            <a:off x="228601" y="34131"/>
            <a:ext cx="570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Описание алгоритма решения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64D84E-6801-5130-8827-6A1DEAAA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757405"/>
            <a:ext cx="54547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Считать N, K, P и список операций.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Создать K стеков (по одному на отсек).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каждой операции: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 A B: положить топливо B в отсек A, проверить лимит.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A B: проверить, что отсек не пуст и B соответствует верхней бочке.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Фиксировать ошибку при нарушениях.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После всех операций — проверить, пуста ли баржа.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Вывести максимум бочек на борту или сообщение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4632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4AA6F3B0-137D-D403-473E-302FD780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484" y="0"/>
            <a:ext cx="4609516" cy="77372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sz="2400" dirty="0">
                <a:latin typeface="+mj-lt"/>
              </a:rPr>
              <a:t>Пример корректной работы </a:t>
            </a:r>
          </a:p>
        </p:txBody>
      </p:sp>
      <p:pic>
        <p:nvPicPr>
          <p:cNvPr id="9" name="Рисунок 8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0080A66-1E16-3109-534A-72056234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857375"/>
            <a:ext cx="4848860" cy="314325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F8F449C-26B9-C987-0C31-E862D621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314" y="1012954"/>
            <a:ext cx="484886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изображении показан пример успешной обработки операций баржи.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Все действия выполнены в правильном порядке: погрузка → выгрузка.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Ошибок не возникло, программа рассчитала максимум бочек на борту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47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B4990D-9AEB-45B9-1962-CBA18026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933365"/>
            <a:ext cx="4934639" cy="2991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9ED16-C5DF-A18C-786D-57BB765CCC2C}"/>
              </a:ext>
            </a:extLst>
          </p:cNvPr>
          <p:cNvSpPr txBox="1"/>
          <p:nvPr/>
        </p:nvSpPr>
        <p:spPr>
          <a:xfrm>
            <a:off x="7200673" y="0"/>
            <a:ext cx="4991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ru-RU" sz="2400" dirty="0">
                <a:latin typeface="+mj-lt"/>
              </a:rPr>
              <a:t>Пример не корректной работы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BC37DE-8FDA-B8B9-8B8B-3231322F4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7782" y="963562"/>
            <a:ext cx="568421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изображении показана ситуация, при которой на баржу загружено более допустимого количества бочек.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Лимит P = 1, но была выполнена вторая погрузка, что вызвало ошибку.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Превышено максимальное количество бочек на барже: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Алгоритм успешно зафиксировал ошибку и прекратил выполнение.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0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63313B-CE3C-62CD-7067-EE3C9529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33D087-22BF-7ADE-082F-D1ABB3BFB3A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2521059"/>
            <a:ext cx="90502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Программа корректно реализует модель LIFO для отсека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Учитывает все условия задачи и ошибки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Подходит для обработки до 100 000 операций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Возможна автоматизация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4632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C0736E-383A-0A94-01B0-212E0375B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3" r="8313"/>
          <a:stretch/>
        </p:blipFill>
        <p:spPr>
          <a:xfrm>
            <a:off x="0" y="1"/>
            <a:ext cx="12192000" cy="6853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2872C1-1EBB-C10C-FC99-F4D5D05D6964}"/>
              </a:ext>
            </a:extLst>
          </p:cNvPr>
          <p:cNvSpPr txBox="1"/>
          <p:nvPr/>
        </p:nvSpPr>
        <p:spPr>
          <a:xfrm>
            <a:off x="2260600" y="501134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Презентация кончилась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6F7BD-974C-7091-AEDB-54A9B21D3591}"/>
              </a:ext>
            </a:extLst>
          </p:cNvPr>
          <p:cNvSpPr txBox="1"/>
          <p:nvPr/>
        </p:nvSpPr>
        <p:spPr>
          <a:xfrm>
            <a:off x="2260600" y="5371584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Окак</a:t>
            </a:r>
            <a:endParaRPr lang="ru-RU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A6C6EDE-031D-485D-AAF8-5605251B2B5A}" vid="{E31A8738-4142-4630-A984-DEF8ADDC27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</TotalTime>
  <Words>305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PermianSansTypeface</vt:lpstr>
      <vt:lpstr>PermianSerifTypeface</vt:lpstr>
      <vt:lpstr>Roboto</vt:lpstr>
      <vt:lpstr>Тема1</vt:lpstr>
      <vt:lpstr>Моделирование работы баржи с ограничением по грузу</vt:lpstr>
      <vt:lpstr>Цель работы</vt:lpstr>
      <vt:lpstr>Постановка задачи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клешнин</dc:creator>
  <cp:lastModifiedBy>дима клешнин</cp:lastModifiedBy>
  <cp:revision>1</cp:revision>
  <dcterms:created xsi:type="dcterms:W3CDTF">2025-06-12T12:08:53Z</dcterms:created>
  <dcterms:modified xsi:type="dcterms:W3CDTF">2025-06-12T12:45:31Z</dcterms:modified>
</cp:coreProperties>
</file>