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243208" y="2858518"/>
            <a:ext cx="9144000" cy="1668284"/>
          </a:xfrm>
        </p:spPr>
        <p:txBody>
          <a:bodyPr anchor="b"/>
          <a:lstStyle>
            <a:lvl1pPr algn="l">
              <a:lnSpc>
                <a:spcPct val="100000"/>
              </a:lnSpc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br>
              <a:rPr lang="ru-RU" dirty="0"/>
            </a:br>
            <a:r>
              <a:rPr lang="ru-RU" dirty="0" err="1"/>
              <a:t>заголовок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243208" y="4700789"/>
            <a:ext cx="9144000" cy="678712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400">
                <a:latin typeface="PermianSansTypeface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972751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FFEB72F4-8502-41EC-BF68-034B933BDDE0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99BB2056-ED4F-40E2-B97D-D12FBEA2D355}" type="slidenum">
              <a:rPr lang="ru-RU" smtClean="0"/>
              <a:t>‹#›</a:t>
            </a:fld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51" y="764789"/>
            <a:ext cx="1237049" cy="1237049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972751" y="2559028"/>
            <a:ext cx="109074" cy="282047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0321689" y="229031"/>
            <a:ext cx="662088" cy="69489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0969171" y="-28046"/>
            <a:ext cx="1222829" cy="128341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0572483" y="644154"/>
            <a:ext cx="954313" cy="10015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11132457" y="5169133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11433892" y="4646864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10830666" y="5664686"/>
            <a:ext cx="993018" cy="1042217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0049401" y="3948216"/>
            <a:ext cx="595302" cy="6247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10460196" y="3754568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11293215" y="2514070"/>
            <a:ext cx="369013" cy="387296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375138" y="5969054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-181705" y="6066489"/>
            <a:ext cx="662088" cy="69489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10566898" y="6094197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859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838200" y="2177143"/>
            <a:ext cx="4925785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428015" y="2177143"/>
            <a:ext cx="4925785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2628864" y="1937433"/>
            <a:ext cx="1344456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8167484" y="1882894"/>
            <a:ext cx="1446845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1094480" y="2846730"/>
            <a:ext cx="429918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1094480" y="3670642"/>
            <a:ext cx="4299187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6682481" y="2846730"/>
            <a:ext cx="429918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6682481" y="3670642"/>
            <a:ext cx="4299187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9253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838200" y="2177143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606471" y="2177143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8374743" y="2177142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747157" y="1937433"/>
            <a:ext cx="1161143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5515427" y="1882894"/>
            <a:ext cx="1161143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9283699" y="1882894"/>
            <a:ext cx="1161143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1028474" y="2846730"/>
            <a:ext cx="260009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1028474" y="3670642"/>
            <a:ext cx="2600098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4794931" y="2846730"/>
            <a:ext cx="260009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4794931" y="3670642"/>
            <a:ext cx="2600098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9" name="Текст 2"/>
          <p:cNvSpPr>
            <a:spLocks noGrp="1"/>
          </p:cNvSpPr>
          <p:nvPr>
            <p:ph type="body" idx="12"/>
          </p:nvPr>
        </p:nvSpPr>
        <p:spPr>
          <a:xfrm>
            <a:off x="8561388" y="2843667"/>
            <a:ext cx="260009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Объект 3"/>
          <p:cNvSpPr>
            <a:spLocks noGrp="1"/>
          </p:cNvSpPr>
          <p:nvPr>
            <p:ph sz="half" idx="13"/>
          </p:nvPr>
        </p:nvSpPr>
        <p:spPr>
          <a:xfrm>
            <a:off x="8561388" y="3667579"/>
            <a:ext cx="2600098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5268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678542" y="2177143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437617" y="2177143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6185879" y="2177142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471385" y="1937433"/>
            <a:ext cx="1002918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4230459" y="1882894"/>
            <a:ext cx="1002918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6978721" y="1882894"/>
            <a:ext cx="1002918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868816" y="2846730"/>
            <a:ext cx="2245791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868816" y="3670642"/>
            <a:ext cx="2245791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3626077" y="2846730"/>
            <a:ext cx="2245791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3626077" y="3670642"/>
            <a:ext cx="2245791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  <p:sp>
        <p:nvSpPr>
          <p:cNvPr id="19" name="Текст 2"/>
          <p:cNvSpPr>
            <a:spLocks noGrp="1"/>
          </p:cNvSpPr>
          <p:nvPr>
            <p:ph type="body" idx="12"/>
          </p:nvPr>
        </p:nvSpPr>
        <p:spPr>
          <a:xfrm>
            <a:off x="6372524" y="2843667"/>
            <a:ext cx="2245791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Объект 3"/>
          <p:cNvSpPr>
            <a:spLocks noGrp="1"/>
          </p:cNvSpPr>
          <p:nvPr>
            <p:ph sz="half" idx="13"/>
          </p:nvPr>
        </p:nvSpPr>
        <p:spPr>
          <a:xfrm>
            <a:off x="6372524" y="3667579"/>
            <a:ext cx="2245791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8945635" y="2177142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9738477" y="1882894"/>
            <a:ext cx="1002918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Текст 2"/>
          <p:cNvSpPr>
            <a:spLocks noGrp="1"/>
          </p:cNvSpPr>
          <p:nvPr>
            <p:ph type="body" idx="14"/>
          </p:nvPr>
        </p:nvSpPr>
        <p:spPr>
          <a:xfrm>
            <a:off x="9132280" y="2843667"/>
            <a:ext cx="2245791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Объект 3"/>
          <p:cNvSpPr>
            <a:spLocks noGrp="1"/>
          </p:cNvSpPr>
          <p:nvPr>
            <p:ph sz="half" idx="15"/>
          </p:nvPr>
        </p:nvSpPr>
        <p:spPr>
          <a:xfrm>
            <a:off x="9132280" y="3667579"/>
            <a:ext cx="2245791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36187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838200" y="2177143"/>
            <a:ext cx="4925785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68552"/>
            <a:ext cx="10515600" cy="1325563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428015" y="2177143"/>
            <a:ext cx="4925785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1094480" y="2360275"/>
            <a:ext cx="429918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1094480" y="3367320"/>
            <a:ext cx="4299187" cy="320765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6682481" y="2360275"/>
            <a:ext cx="429918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6682481" y="3367320"/>
            <a:ext cx="4299187" cy="320765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51259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838200" y="2177143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65488"/>
            <a:ext cx="10515600" cy="1325563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606471" y="2177143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8374743" y="2177142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1028474" y="2180205"/>
            <a:ext cx="260009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1028474" y="3167178"/>
            <a:ext cx="2600098" cy="340779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4794931" y="2180205"/>
            <a:ext cx="260009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4794931" y="3167178"/>
            <a:ext cx="2600098" cy="340779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9" name="Текст 2"/>
          <p:cNvSpPr>
            <a:spLocks noGrp="1"/>
          </p:cNvSpPr>
          <p:nvPr>
            <p:ph type="body" idx="12"/>
          </p:nvPr>
        </p:nvSpPr>
        <p:spPr>
          <a:xfrm>
            <a:off x="8561388" y="2177142"/>
            <a:ext cx="260009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Объект 3"/>
          <p:cNvSpPr>
            <a:spLocks noGrp="1"/>
          </p:cNvSpPr>
          <p:nvPr>
            <p:ph sz="half" idx="13"/>
          </p:nvPr>
        </p:nvSpPr>
        <p:spPr>
          <a:xfrm>
            <a:off x="8561388" y="3164115"/>
            <a:ext cx="2600098" cy="340779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9449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678542" y="2177143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65488"/>
            <a:ext cx="10515600" cy="1325563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437617" y="2177143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6185879" y="2177142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868816" y="2287134"/>
            <a:ext cx="2245791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868816" y="3217976"/>
            <a:ext cx="2245791" cy="33569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3626077" y="2287134"/>
            <a:ext cx="2245791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3626077" y="3217976"/>
            <a:ext cx="2245791" cy="33569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  <p:sp>
        <p:nvSpPr>
          <p:cNvPr id="19" name="Текст 2"/>
          <p:cNvSpPr>
            <a:spLocks noGrp="1"/>
          </p:cNvSpPr>
          <p:nvPr>
            <p:ph type="body" idx="12"/>
          </p:nvPr>
        </p:nvSpPr>
        <p:spPr>
          <a:xfrm>
            <a:off x="6372524" y="2284071"/>
            <a:ext cx="2245791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Объект 3"/>
          <p:cNvSpPr>
            <a:spLocks noGrp="1"/>
          </p:cNvSpPr>
          <p:nvPr>
            <p:ph sz="half" idx="13"/>
          </p:nvPr>
        </p:nvSpPr>
        <p:spPr>
          <a:xfrm>
            <a:off x="6372524" y="3214913"/>
            <a:ext cx="2245791" cy="33569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8945635" y="2177142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Текст 2"/>
          <p:cNvSpPr>
            <a:spLocks noGrp="1"/>
          </p:cNvSpPr>
          <p:nvPr>
            <p:ph type="body" idx="14"/>
          </p:nvPr>
        </p:nvSpPr>
        <p:spPr>
          <a:xfrm>
            <a:off x="9132280" y="2284071"/>
            <a:ext cx="2245791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Объект 3"/>
          <p:cNvSpPr>
            <a:spLocks noGrp="1"/>
          </p:cNvSpPr>
          <p:nvPr>
            <p:ph sz="half" idx="15"/>
          </p:nvPr>
        </p:nvSpPr>
        <p:spPr>
          <a:xfrm>
            <a:off x="9132280" y="3214913"/>
            <a:ext cx="2245791" cy="33569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6824288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4531" y="524933"/>
            <a:ext cx="3650668" cy="2051579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3"/>
          </p:nvPr>
        </p:nvSpPr>
        <p:spPr>
          <a:xfrm>
            <a:off x="5360563" y="3037417"/>
            <a:ext cx="6831437" cy="3236383"/>
          </a:xfrm>
          <a:noFill/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8" name="Рисунок 6"/>
          <p:cNvSpPr>
            <a:spLocks noGrp="1"/>
          </p:cNvSpPr>
          <p:nvPr>
            <p:ph type="pic" sz="quarter" idx="14"/>
          </p:nvPr>
        </p:nvSpPr>
        <p:spPr>
          <a:xfrm>
            <a:off x="1122044" y="3037417"/>
            <a:ext cx="3873289" cy="3236383"/>
          </a:xfrm>
          <a:noFill/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0" y="0"/>
            <a:ext cx="1693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Рисунок 6"/>
          <p:cNvSpPr>
            <a:spLocks noGrp="1"/>
          </p:cNvSpPr>
          <p:nvPr>
            <p:ph type="pic" sz="quarter" idx="15"/>
          </p:nvPr>
        </p:nvSpPr>
        <p:spPr>
          <a:xfrm>
            <a:off x="5360562" y="0"/>
            <a:ext cx="6831437" cy="2699657"/>
          </a:xfrm>
          <a:noFill/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0740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-1" y="0"/>
            <a:ext cx="61976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2"/>
          <p:cNvSpPr>
            <a:spLocks noGrp="1"/>
          </p:cNvSpPr>
          <p:nvPr>
            <p:ph idx="1"/>
          </p:nvPr>
        </p:nvSpPr>
        <p:spPr>
          <a:xfrm>
            <a:off x="6634617" y="992187"/>
            <a:ext cx="4991326" cy="4873625"/>
          </a:xfrm>
        </p:spPr>
        <p:txBody>
          <a:bodyPr/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3" name="Рисунок 12"/>
          <p:cNvSpPr>
            <a:spLocks noGrp="1"/>
          </p:cNvSpPr>
          <p:nvPr>
            <p:ph type="pic" sz="quarter" idx="10"/>
          </p:nvPr>
        </p:nvSpPr>
        <p:spPr>
          <a:xfrm>
            <a:off x="594180" y="696685"/>
            <a:ext cx="4907187" cy="5476647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6473907" y="503916"/>
            <a:ext cx="520538" cy="546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7407233" y="195032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0143176" y="6173333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7962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939800" y="1891051"/>
            <a:ext cx="2612571" cy="4136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65488"/>
            <a:ext cx="10409916" cy="1325563"/>
          </a:xfrm>
        </p:spPr>
        <p:txBody>
          <a:bodyPr/>
          <a:lstStyle>
            <a:lvl1pPr algn="r"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47775" y="2195849"/>
            <a:ext cx="2613025" cy="4106863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4633685" y="1891051"/>
            <a:ext cx="2612571" cy="4136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  <p:sp>
        <p:nvSpPr>
          <p:cNvPr id="21" name="Рисунок 3"/>
          <p:cNvSpPr>
            <a:spLocks noGrp="1"/>
          </p:cNvSpPr>
          <p:nvPr>
            <p:ph type="pic" sz="quarter" idx="11"/>
          </p:nvPr>
        </p:nvSpPr>
        <p:spPr>
          <a:xfrm>
            <a:off x="4941660" y="2195849"/>
            <a:ext cx="2613025" cy="4106863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8327116" y="1929036"/>
            <a:ext cx="2612571" cy="4136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  <p:sp>
        <p:nvSpPr>
          <p:cNvPr id="23" name="Рисунок 3"/>
          <p:cNvSpPr>
            <a:spLocks noGrp="1"/>
          </p:cNvSpPr>
          <p:nvPr>
            <p:ph type="pic" sz="quarter" idx="12"/>
          </p:nvPr>
        </p:nvSpPr>
        <p:spPr>
          <a:xfrm>
            <a:off x="8635091" y="2233834"/>
            <a:ext cx="2613025" cy="4106863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337980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2074" y="2548392"/>
            <a:ext cx="3207656" cy="160020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049487" y="-4764"/>
            <a:ext cx="8142514" cy="4286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sz="quarter" idx="10"/>
          </p:nvPr>
        </p:nvSpPr>
        <p:spPr>
          <a:xfrm>
            <a:off x="4049487" y="4281488"/>
            <a:ext cx="8142513" cy="2576512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323217" y="457200"/>
            <a:ext cx="7375297" cy="334554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1168742" y="3119766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1470177" y="2597497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0119109" y="3629977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360009" y="2521179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664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B72F4-8502-41EC-BF68-034B933BDDE0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B2056-ED4F-40E2-B97D-D12FBEA2D355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0" y="365124"/>
            <a:ext cx="12192000" cy="13255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838200" y="1851660"/>
            <a:ext cx="10515600" cy="4274503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5523692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2074" y="1633770"/>
            <a:ext cx="3207656" cy="160020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049487" y="-4764"/>
            <a:ext cx="8142514" cy="68627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1274054" y="5745962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1575489" y="5223693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0224421" y="6256173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327771" y="1389065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4630057" y="1016000"/>
            <a:ext cx="6643997" cy="472996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Диаграмма 4"/>
          <p:cNvSpPr>
            <a:spLocks noGrp="1"/>
          </p:cNvSpPr>
          <p:nvPr>
            <p:ph type="chart" sz="quarter" idx="11"/>
          </p:nvPr>
        </p:nvSpPr>
        <p:spPr>
          <a:xfrm>
            <a:off x="4746625" y="1146175"/>
            <a:ext cx="6421438" cy="4398963"/>
          </a:xfrm>
        </p:spPr>
        <p:txBody>
          <a:bodyPr/>
          <a:lstStyle/>
          <a:p>
            <a:r>
              <a:rPr lang="ru-RU"/>
              <a:t>Вставка диаграммы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622074" y="3478675"/>
            <a:ext cx="3207656" cy="174501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9557433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5666" y="840014"/>
            <a:ext cx="6455648" cy="1131796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0638972" y="5545139"/>
            <a:ext cx="1553028" cy="132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474922" y="323744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Диаграмма 4"/>
          <p:cNvSpPr>
            <a:spLocks noGrp="1"/>
          </p:cNvSpPr>
          <p:nvPr>
            <p:ph type="chart" sz="quarter" idx="11"/>
          </p:nvPr>
        </p:nvSpPr>
        <p:spPr>
          <a:xfrm>
            <a:off x="975666" y="2278742"/>
            <a:ext cx="10110039" cy="2959465"/>
          </a:xfrm>
        </p:spPr>
        <p:txBody>
          <a:bodyPr/>
          <a:lstStyle/>
          <a:p>
            <a:r>
              <a:rPr lang="ru-RU"/>
              <a:t>Вставка диаграммы</a:t>
            </a:r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2"/>
          </p:nvPr>
        </p:nvSpPr>
        <p:spPr>
          <a:xfrm>
            <a:off x="0" y="5545138"/>
            <a:ext cx="10609263" cy="1312862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975666" y="0"/>
            <a:ext cx="446735" cy="4688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468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4531" y="524933"/>
            <a:ext cx="3650668" cy="2051579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8" name="Рисунок 6"/>
          <p:cNvSpPr>
            <a:spLocks noGrp="1"/>
          </p:cNvSpPr>
          <p:nvPr>
            <p:ph type="pic" sz="quarter" idx="14"/>
          </p:nvPr>
        </p:nvSpPr>
        <p:spPr>
          <a:xfrm>
            <a:off x="1337676" y="2993874"/>
            <a:ext cx="3618108" cy="2104571"/>
          </a:xfrm>
          <a:noFill/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0" y="2993874"/>
            <a:ext cx="1337676" cy="21045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Рисунок 6"/>
          <p:cNvSpPr>
            <a:spLocks noGrp="1"/>
          </p:cNvSpPr>
          <p:nvPr>
            <p:ph type="pic" sz="quarter" idx="15"/>
          </p:nvPr>
        </p:nvSpPr>
        <p:spPr>
          <a:xfrm>
            <a:off x="4955784" y="2993874"/>
            <a:ext cx="3618108" cy="2104571"/>
          </a:xfrm>
          <a:noFill/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2" name="Рисунок 6"/>
          <p:cNvSpPr>
            <a:spLocks noGrp="1"/>
          </p:cNvSpPr>
          <p:nvPr>
            <p:ph type="pic" sz="quarter" idx="16"/>
          </p:nvPr>
        </p:nvSpPr>
        <p:spPr>
          <a:xfrm>
            <a:off x="8573892" y="2993874"/>
            <a:ext cx="3618108" cy="2104571"/>
          </a:xfrm>
          <a:noFill/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3" name="Текст 2"/>
          <p:cNvSpPr>
            <a:spLocks noGrp="1"/>
          </p:cNvSpPr>
          <p:nvPr>
            <p:ph type="body" idx="1"/>
          </p:nvPr>
        </p:nvSpPr>
        <p:spPr>
          <a:xfrm>
            <a:off x="1775130" y="5326932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Текст 2"/>
          <p:cNvSpPr>
            <a:spLocks noGrp="1"/>
          </p:cNvSpPr>
          <p:nvPr>
            <p:ph type="body" idx="17"/>
          </p:nvPr>
        </p:nvSpPr>
        <p:spPr>
          <a:xfrm>
            <a:off x="5393238" y="5326932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5" name="Текст 2"/>
          <p:cNvSpPr>
            <a:spLocks noGrp="1"/>
          </p:cNvSpPr>
          <p:nvPr>
            <p:ph type="body" idx="18"/>
          </p:nvPr>
        </p:nvSpPr>
        <p:spPr>
          <a:xfrm>
            <a:off x="9011346" y="5326932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10972800" y="524932"/>
            <a:ext cx="462417" cy="4853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1587129" y="1117711"/>
            <a:ext cx="334834" cy="351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1170259" y="5520313"/>
            <a:ext cx="334834" cy="351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16938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-1" y="1"/>
            <a:ext cx="728481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Рисунок 12"/>
          <p:cNvSpPr>
            <a:spLocks noGrp="1"/>
          </p:cNvSpPr>
          <p:nvPr>
            <p:ph type="pic" sz="quarter" idx="10"/>
          </p:nvPr>
        </p:nvSpPr>
        <p:spPr>
          <a:xfrm>
            <a:off x="7284813" y="1"/>
            <a:ext cx="4907187" cy="2946400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8" name="Рисунок 12"/>
          <p:cNvSpPr>
            <a:spLocks noGrp="1"/>
          </p:cNvSpPr>
          <p:nvPr>
            <p:ph type="pic" sz="quarter" idx="11"/>
          </p:nvPr>
        </p:nvSpPr>
        <p:spPr>
          <a:xfrm>
            <a:off x="7284812" y="2946401"/>
            <a:ext cx="4907187" cy="2452913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2" name="Рисунок 12"/>
          <p:cNvSpPr>
            <a:spLocks noGrp="1"/>
          </p:cNvSpPr>
          <p:nvPr>
            <p:ph type="pic" sz="quarter" idx="12"/>
          </p:nvPr>
        </p:nvSpPr>
        <p:spPr>
          <a:xfrm>
            <a:off x="7284813" y="5399314"/>
            <a:ext cx="4907187" cy="1458686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7" name="Объект 2"/>
          <p:cNvSpPr>
            <a:spLocks noGrp="1"/>
          </p:cNvSpPr>
          <p:nvPr>
            <p:ph idx="1"/>
          </p:nvPr>
        </p:nvSpPr>
        <p:spPr>
          <a:xfrm>
            <a:off x="596673" y="2061029"/>
            <a:ext cx="6079897" cy="4285797"/>
          </a:xfrm>
        </p:spPr>
        <p:txBody>
          <a:bodyPr/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596673" y="560009"/>
            <a:ext cx="5552039" cy="120226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 rot="5400000">
            <a:off x="14680" y="5772209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 rot="5400000">
            <a:off x="857620" y="6057690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 rot="5400000">
            <a:off x="446550" y="4909127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6027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10914742" y="0"/>
            <a:ext cx="127725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0885488" cy="3468914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1857828" y="3819676"/>
            <a:ext cx="653143" cy="6855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Текст 2"/>
          <p:cNvSpPr>
            <a:spLocks noGrp="1"/>
          </p:cNvSpPr>
          <p:nvPr>
            <p:ph type="body" idx="1"/>
          </p:nvPr>
        </p:nvSpPr>
        <p:spPr>
          <a:xfrm>
            <a:off x="812799" y="464476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5014684" y="3819676"/>
            <a:ext cx="653143" cy="6855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Текст 2"/>
          <p:cNvSpPr>
            <a:spLocks noGrp="1"/>
          </p:cNvSpPr>
          <p:nvPr>
            <p:ph type="body" idx="11"/>
          </p:nvPr>
        </p:nvSpPr>
        <p:spPr>
          <a:xfrm>
            <a:off x="3969655" y="464476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8171540" y="3819676"/>
            <a:ext cx="653143" cy="6855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Текст 2"/>
          <p:cNvSpPr>
            <a:spLocks noGrp="1"/>
          </p:cNvSpPr>
          <p:nvPr>
            <p:ph type="body" idx="12"/>
          </p:nvPr>
        </p:nvSpPr>
        <p:spPr>
          <a:xfrm>
            <a:off x="7126511" y="464476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6966105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Рисунок 12"/>
          <p:cNvSpPr>
            <a:spLocks noGrp="1"/>
          </p:cNvSpPr>
          <p:nvPr>
            <p:ph type="pic" sz="quarter" idx="10"/>
          </p:nvPr>
        </p:nvSpPr>
        <p:spPr>
          <a:xfrm>
            <a:off x="10733" y="2815771"/>
            <a:ext cx="1874895" cy="3119408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596674" y="944010"/>
            <a:ext cx="4918756" cy="120226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788813" y="0"/>
            <a:ext cx="5733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бъект 2"/>
          <p:cNvSpPr>
            <a:spLocks noGrp="1"/>
          </p:cNvSpPr>
          <p:nvPr>
            <p:ph idx="1"/>
          </p:nvPr>
        </p:nvSpPr>
        <p:spPr>
          <a:xfrm>
            <a:off x="6096001" y="560009"/>
            <a:ext cx="5016820" cy="5782734"/>
          </a:xfrm>
        </p:spPr>
        <p:txBody>
          <a:bodyPr/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5" name="Рисунок 12"/>
          <p:cNvSpPr>
            <a:spLocks noGrp="1"/>
          </p:cNvSpPr>
          <p:nvPr>
            <p:ph type="pic" sz="quarter" idx="11"/>
          </p:nvPr>
        </p:nvSpPr>
        <p:spPr>
          <a:xfrm>
            <a:off x="1903979" y="2815771"/>
            <a:ext cx="1986803" cy="3119408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6" name="Рисунок 12"/>
          <p:cNvSpPr>
            <a:spLocks noGrp="1"/>
          </p:cNvSpPr>
          <p:nvPr>
            <p:ph type="pic" sz="quarter" idx="12"/>
          </p:nvPr>
        </p:nvSpPr>
        <p:spPr>
          <a:xfrm>
            <a:off x="3902350" y="2815771"/>
            <a:ext cx="1874895" cy="3119408"/>
          </a:xfrm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15249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sz="quarter" idx="10"/>
          </p:nvPr>
        </p:nvSpPr>
        <p:spPr>
          <a:xfrm>
            <a:off x="5413829" y="0"/>
            <a:ext cx="6778171" cy="6857999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1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07542" y="1156202"/>
            <a:ext cx="3483429" cy="2023549"/>
          </a:xfr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>
            <a:normAutofit/>
          </a:bodyPr>
          <a:lstStyle>
            <a:lvl1pPr algn="ctr">
              <a:lnSpc>
                <a:spcPct val="10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</a:t>
            </a:r>
            <a:br>
              <a:rPr lang="ru-RU" dirty="0"/>
            </a:br>
            <a:r>
              <a:rPr lang="ru-RU" dirty="0"/>
              <a:t>заголовка</a:t>
            </a: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8122888" y="1156202"/>
            <a:ext cx="3483429" cy="2023549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lnSpc>
                <a:spcPct val="100000"/>
              </a:lnSpc>
            </a:pPr>
            <a:r>
              <a:rPr lang="ru-RU" sz="2400" dirty="0"/>
              <a:t>Образец 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заголовка</a:t>
            </a: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4107542" y="3776030"/>
            <a:ext cx="3483429" cy="2023549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lnSpc>
                <a:spcPct val="100000"/>
              </a:lnSpc>
            </a:pPr>
            <a:r>
              <a:rPr lang="ru-RU" sz="2400" dirty="0"/>
              <a:t>Образец 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заголовка</a:t>
            </a:r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8122888" y="3776030"/>
            <a:ext cx="3483429" cy="2023549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lnSpc>
                <a:spcPct val="100000"/>
              </a:lnSpc>
            </a:pPr>
            <a:r>
              <a:rPr lang="ru-RU" sz="2400" dirty="0"/>
              <a:t>Образец 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заголовка</a:t>
            </a:r>
          </a:p>
        </p:txBody>
      </p:sp>
      <p:sp>
        <p:nvSpPr>
          <p:cNvPr id="22" name="Заголовок 1"/>
          <p:cNvSpPr txBox="1">
            <a:spLocks/>
          </p:cNvSpPr>
          <p:nvPr/>
        </p:nvSpPr>
        <p:spPr>
          <a:xfrm>
            <a:off x="631045" y="2039934"/>
            <a:ext cx="3650668" cy="2051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2B824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dirty="0">
                <a:solidFill>
                  <a:schemeClr val="accent1"/>
                </a:solidFill>
              </a:rPr>
              <a:t>Образец заголовка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2163105" y="6255898"/>
            <a:ext cx="573678" cy="60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415453" y="5799579"/>
            <a:ext cx="369013" cy="387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1746595" y="638413"/>
            <a:ext cx="235300" cy="2469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9651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-2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596673" y="560009"/>
            <a:ext cx="10884127" cy="1202267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 rot="5400000">
            <a:off x="14680" y="5960896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 rot="5400000">
            <a:off x="857620" y="6057691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 rot="5400000">
            <a:off x="113295" y="4662234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504140" y="2451380"/>
            <a:ext cx="1959430" cy="2056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Текст 2"/>
          <p:cNvSpPr>
            <a:spLocks noGrp="1"/>
          </p:cNvSpPr>
          <p:nvPr>
            <p:ph type="body" idx="1"/>
          </p:nvPr>
        </p:nvSpPr>
        <p:spPr>
          <a:xfrm>
            <a:off x="1112255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5168997" y="2451380"/>
            <a:ext cx="1959430" cy="2056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Текст 2"/>
          <p:cNvSpPr>
            <a:spLocks noGrp="1"/>
          </p:cNvSpPr>
          <p:nvPr>
            <p:ph type="body" idx="10"/>
          </p:nvPr>
        </p:nvSpPr>
        <p:spPr>
          <a:xfrm>
            <a:off x="4777112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8833854" y="2451380"/>
            <a:ext cx="1959430" cy="2056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Текст 2"/>
          <p:cNvSpPr>
            <a:spLocks noGrp="1"/>
          </p:cNvSpPr>
          <p:nvPr>
            <p:ph type="body" idx="11"/>
          </p:nvPr>
        </p:nvSpPr>
        <p:spPr>
          <a:xfrm>
            <a:off x="8441969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Прямоугольник 23"/>
          <p:cNvSpPr/>
          <p:nvPr/>
        </p:nvSpPr>
        <p:spPr>
          <a:xfrm rot="5400000">
            <a:off x="10477113" y="-36940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 rot="5400000">
            <a:off x="11344112" y="747801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8516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-2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596673" y="560009"/>
            <a:ext cx="10884127" cy="1202267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 rot="5400000">
            <a:off x="14680" y="5960896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 rot="5400000">
            <a:off x="857620" y="6057691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 rot="5400000">
            <a:off x="113295" y="4662234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Текст 2"/>
          <p:cNvSpPr>
            <a:spLocks noGrp="1"/>
          </p:cNvSpPr>
          <p:nvPr>
            <p:ph type="body" idx="1"/>
          </p:nvPr>
        </p:nvSpPr>
        <p:spPr>
          <a:xfrm>
            <a:off x="1112255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Текст 2"/>
          <p:cNvSpPr>
            <a:spLocks noGrp="1"/>
          </p:cNvSpPr>
          <p:nvPr>
            <p:ph type="body" idx="10"/>
          </p:nvPr>
        </p:nvSpPr>
        <p:spPr>
          <a:xfrm>
            <a:off x="4777112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Текст 2"/>
          <p:cNvSpPr>
            <a:spLocks noGrp="1"/>
          </p:cNvSpPr>
          <p:nvPr>
            <p:ph type="body" idx="11"/>
          </p:nvPr>
        </p:nvSpPr>
        <p:spPr>
          <a:xfrm>
            <a:off x="8441969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Прямоугольник 23"/>
          <p:cNvSpPr/>
          <p:nvPr/>
        </p:nvSpPr>
        <p:spPr>
          <a:xfrm rot="5400000">
            <a:off x="10477113" y="-36940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 rot="5400000">
            <a:off x="11344112" y="747801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2"/>
          </p:nvPr>
        </p:nvSpPr>
        <p:spPr>
          <a:xfrm>
            <a:off x="1458330" y="2451100"/>
            <a:ext cx="2051050" cy="2057400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7" name="Рисунок 2"/>
          <p:cNvSpPr>
            <a:spLocks noGrp="1"/>
          </p:cNvSpPr>
          <p:nvPr>
            <p:ph type="pic" sz="quarter" idx="13"/>
          </p:nvPr>
        </p:nvSpPr>
        <p:spPr>
          <a:xfrm>
            <a:off x="5123187" y="2451100"/>
            <a:ext cx="2051050" cy="2057400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6" name="Рисунок 2"/>
          <p:cNvSpPr>
            <a:spLocks noGrp="1"/>
          </p:cNvSpPr>
          <p:nvPr>
            <p:ph type="pic" sz="quarter" idx="14"/>
          </p:nvPr>
        </p:nvSpPr>
        <p:spPr>
          <a:xfrm>
            <a:off x="8788044" y="2451100"/>
            <a:ext cx="2051050" cy="2057400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17873034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/>
          <p:cNvSpPr/>
          <p:nvPr/>
        </p:nvSpPr>
        <p:spPr>
          <a:xfrm>
            <a:off x="8668543" y="2489162"/>
            <a:ext cx="2032001" cy="20538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5022735" y="2489162"/>
            <a:ext cx="2032001" cy="20538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1335314" y="2474647"/>
            <a:ext cx="2032001" cy="20538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596673" y="734181"/>
            <a:ext cx="10884127" cy="1202267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4" name="Текст 2"/>
          <p:cNvSpPr>
            <a:spLocks noGrp="1"/>
          </p:cNvSpPr>
          <p:nvPr>
            <p:ph type="body" idx="1"/>
          </p:nvPr>
        </p:nvSpPr>
        <p:spPr>
          <a:xfrm>
            <a:off x="1112255" y="4818782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Текст 2"/>
          <p:cNvSpPr>
            <a:spLocks noGrp="1"/>
          </p:cNvSpPr>
          <p:nvPr>
            <p:ph type="body" idx="10"/>
          </p:nvPr>
        </p:nvSpPr>
        <p:spPr>
          <a:xfrm>
            <a:off x="4777112" y="4818782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Текст 2"/>
          <p:cNvSpPr>
            <a:spLocks noGrp="1"/>
          </p:cNvSpPr>
          <p:nvPr>
            <p:ph type="body" idx="11"/>
          </p:nvPr>
        </p:nvSpPr>
        <p:spPr>
          <a:xfrm>
            <a:off x="8441969" y="4818782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2"/>
          </p:nvPr>
        </p:nvSpPr>
        <p:spPr>
          <a:xfrm>
            <a:off x="1458330" y="2625272"/>
            <a:ext cx="2051050" cy="2057400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7" name="Рисунок 2"/>
          <p:cNvSpPr>
            <a:spLocks noGrp="1"/>
          </p:cNvSpPr>
          <p:nvPr>
            <p:ph type="pic" sz="quarter" idx="13"/>
          </p:nvPr>
        </p:nvSpPr>
        <p:spPr>
          <a:xfrm>
            <a:off x="5123187" y="2625272"/>
            <a:ext cx="2051050" cy="2057400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6" name="Рисунок 2"/>
          <p:cNvSpPr>
            <a:spLocks noGrp="1"/>
          </p:cNvSpPr>
          <p:nvPr>
            <p:ph type="pic" sz="quarter" idx="14"/>
          </p:nvPr>
        </p:nvSpPr>
        <p:spPr>
          <a:xfrm>
            <a:off x="8788044" y="2625272"/>
            <a:ext cx="2051050" cy="2057400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538561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4531" y="524933"/>
            <a:ext cx="3650668" cy="2051579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1362" y="1375304"/>
            <a:ext cx="4857750" cy="7381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3"/>
          </p:nvPr>
        </p:nvSpPr>
        <p:spPr>
          <a:xfrm>
            <a:off x="5360563" y="3037417"/>
            <a:ext cx="6831437" cy="3236383"/>
          </a:xfrm>
          <a:noFill/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8" name="Рисунок 6"/>
          <p:cNvSpPr>
            <a:spLocks noGrp="1"/>
          </p:cNvSpPr>
          <p:nvPr>
            <p:ph type="pic" sz="quarter" idx="14"/>
          </p:nvPr>
        </p:nvSpPr>
        <p:spPr>
          <a:xfrm>
            <a:off x="1122044" y="3037417"/>
            <a:ext cx="3873289" cy="3236383"/>
          </a:xfrm>
          <a:noFill/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0" y="0"/>
            <a:ext cx="1693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1618322" y="524933"/>
            <a:ext cx="573678" cy="60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0974229" y="229763"/>
            <a:ext cx="281236" cy="2951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368402" y="5913315"/>
            <a:ext cx="388412" cy="407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25085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0" y="0"/>
            <a:ext cx="6110514" cy="3473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Текст 2"/>
          <p:cNvSpPr>
            <a:spLocks noGrp="1"/>
          </p:cNvSpPr>
          <p:nvPr>
            <p:ph type="body" idx="10"/>
          </p:nvPr>
        </p:nvSpPr>
        <p:spPr>
          <a:xfrm>
            <a:off x="471763" y="1931068"/>
            <a:ext cx="5166988" cy="61007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Рисунок 2"/>
          <p:cNvSpPr>
            <a:spLocks noGrp="1"/>
          </p:cNvSpPr>
          <p:nvPr>
            <p:ph type="pic" sz="quarter" idx="13"/>
          </p:nvPr>
        </p:nvSpPr>
        <p:spPr>
          <a:xfrm>
            <a:off x="6110514" y="0"/>
            <a:ext cx="6081486" cy="3473599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5" name="Рисунок 2"/>
          <p:cNvSpPr>
            <a:spLocks noGrp="1"/>
          </p:cNvSpPr>
          <p:nvPr>
            <p:ph type="pic" sz="quarter" idx="14"/>
          </p:nvPr>
        </p:nvSpPr>
        <p:spPr>
          <a:xfrm>
            <a:off x="0" y="3473599"/>
            <a:ext cx="6110514" cy="3473599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6110514" y="3473599"/>
            <a:ext cx="6110514" cy="3473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Текст 2"/>
          <p:cNvSpPr>
            <a:spLocks noGrp="1"/>
          </p:cNvSpPr>
          <p:nvPr>
            <p:ph type="body" idx="15" hasCustomPrompt="1"/>
          </p:nvPr>
        </p:nvSpPr>
        <p:spPr>
          <a:xfrm>
            <a:off x="471763" y="998612"/>
            <a:ext cx="5166988" cy="73818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6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число</a:t>
            </a:r>
          </a:p>
        </p:txBody>
      </p:sp>
      <p:sp>
        <p:nvSpPr>
          <p:cNvPr id="31" name="Текст 2"/>
          <p:cNvSpPr>
            <a:spLocks noGrp="1"/>
          </p:cNvSpPr>
          <p:nvPr>
            <p:ph type="body" idx="16"/>
          </p:nvPr>
        </p:nvSpPr>
        <p:spPr>
          <a:xfrm>
            <a:off x="6582277" y="5371590"/>
            <a:ext cx="5166988" cy="61007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2" name="Текст 2"/>
          <p:cNvSpPr>
            <a:spLocks noGrp="1"/>
          </p:cNvSpPr>
          <p:nvPr>
            <p:ph type="body" idx="17" hasCustomPrompt="1"/>
          </p:nvPr>
        </p:nvSpPr>
        <p:spPr>
          <a:xfrm>
            <a:off x="6582277" y="4439134"/>
            <a:ext cx="5166988" cy="73818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6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число</a:t>
            </a:r>
          </a:p>
        </p:txBody>
      </p:sp>
    </p:spTree>
    <p:extLst>
      <p:ext uri="{BB962C8B-B14F-4D97-AF65-F5344CB8AC3E}">
        <p14:creationId xmlns:p14="http://schemas.microsoft.com/office/powerpoint/2010/main" val="41369770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0426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FEB72F4-8502-41EC-BF68-034B933BDDE0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9BB2056-ED4F-40E2-B97D-D12FBEA2D355}" type="slidenum">
              <a:rPr lang="ru-RU" smtClean="0"/>
              <a:t>‹#›</a:t>
            </a:fld>
            <a:endParaRPr lang="ru-RU"/>
          </a:p>
        </p:txBody>
      </p:sp>
      <p:sp>
        <p:nvSpPr>
          <p:cNvPr id="5" name="Рисунок 6"/>
          <p:cNvSpPr>
            <a:spLocks noGrp="1"/>
          </p:cNvSpPr>
          <p:nvPr>
            <p:ph type="pic" sz="quarter" idx="13"/>
          </p:nvPr>
        </p:nvSpPr>
        <p:spPr>
          <a:xfrm>
            <a:off x="0" y="988484"/>
            <a:ext cx="8610600" cy="3414183"/>
          </a:xfrm>
          <a:noFill/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7703132" y="1580885"/>
            <a:ext cx="3650668" cy="2051579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7" name="Текст 2"/>
          <p:cNvSpPr>
            <a:spLocks noGrp="1"/>
          </p:cNvSpPr>
          <p:nvPr>
            <p:ph type="body" idx="1"/>
          </p:nvPr>
        </p:nvSpPr>
        <p:spPr>
          <a:xfrm>
            <a:off x="838200" y="4847961"/>
            <a:ext cx="2743200" cy="7381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Текст 2"/>
          <p:cNvSpPr>
            <a:spLocks noGrp="1"/>
          </p:cNvSpPr>
          <p:nvPr>
            <p:ph type="body" idx="14"/>
          </p:nvPr>
        </p:nvSpPr>
        <p:spPr>
          <a:xfrm>
            <a:off x="4038600" y="4847960"/>
            <a:ext cx="2743200" cy="7381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Текст 2"/>
          <p:cNvSpPr>
            <a:spLocks noGrp="1"/>
          </p:cNvSpPr>
          <p:nvPr>
            <p:ph type="body" idx="15"/>
          </p:nvPr>
        </p:nvSpPr>
        <p:spPr>
          <a:xfrm>
            <a:off x="7239000" y="4842934"/>
            <a:ext cx="2743200" cy="7381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24956" y="4834581"/>
            <a:ext cx="192346" cy="20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8344945" y="674600"/>
            <a:ext cx="573678" cy="60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6597293" y="218281"/>
            <a:ext cx="369013" cy="387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3846254" y="4834581"/>
            <a:ext cx="192346" cy="20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7046654" y="4834581"/>
            <a:ext cx="192346" cy="20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1619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6311" y="2478088"/>
            <a:ext cx="4857750" cy="2852737"/>
          </a:xfrm>
        </p:spPr>
        <p:txBody>
          <a:bodyPr anchor="b"/>
          <a:lstStyle>
            <a:lvl1pPr>
              <a:lnSpc>
                <a:spcPct val="10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6311" y="5357813"/>
            <a:ext cx="4857750" cy="738187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3"/>
          </p:nvPr>
        </p:nvSpPr>
        <p:spPr>
          <a:xfrm>
            <a:off x="8805332" y="0"/>
            <a:ext cx="3081867" cy="6858000"/>
          </a:xfrm>
          <a:noFill/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8" name="Рисунок 6"/>
          <p:cNvSpPr>
            <a:spLocks noGrp="1"/>
          </p:cNvSpPr>
          <p:nvPr>
            <p:ph type="pic" sz="quarter" idx="14"/>
          </p:nvPr>
        </p:nvSpPr>
        <p:spPr>
          <a:xfrm>
            <a:off x="5621867" y="0"/>
            <a:ext cx="3064933" cy="6858000"/>
          </a:xfrm>
          <a:noFill/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3979964" y="299371"/>
            <a:ext cx="662088" cy="69489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4621992" y="0"/>
            <a:ext cx="1222829" cy="128341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4230758" y="714494"/>
            <a:ext cx="954313" cy="10015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11919658" y="6065674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1362815" y="6163109"/>
            <a:ext cx="662088" cy="69489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280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-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2248429"/>
            <a:ext cx="3869267" cy="2361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266266" y="795867"/>
            <a:ext cx="5960534" cy="159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266266" y="2633133"/>
            <a:ext cx="5960534" cy="159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266266" y="4470399"/>
            <a:ext cx="5960534" cy="159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5265738" y="795338"/>
            <a:ext cx="2082800" cy="1592262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0" name="Рисунок 7"/>
          <p:cNvSpPr>
            <a:spLocks noGrp="1"/>
          </p:cNvSpPr>
          <p:nvPr>
            <p:ph type="pic" sz="quarter" idx="11"/>
          </p:nvPr>
        </p:nvSpPr>
        <p:spPr>
          <a:xfrm>
            <a:off x="5265738" y="2632604"/>
            <a:ext cx="2082800" cy="1592262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2" name="Рисунок 7"/>
          <p:cNvSpPr>
            <a:spLocks noGrp="1"/>
          </p:cNvSpPr>
          <p:nvPr>
            <p:ph type="pic" sz="quarter" idx="12"/>
          </p:nvPr>
        </p:nvSpPr>
        <p:spPr>
          <a:xfrm>
            <a:off x="5265738" y="4470134"/>
            <a:ext cx="2082800" cy="1592262"/>
          </a:xfrm>
        </p:spPr>
        <p:txBody>
          <a:bodyPr/>
          <a:lstStyle/>
          <a:p>
            <a:r>
              <a:rPr lang="ru-RU"/>
              <a:t>Вставка рисунка</a:t>
            </a:r>
          </a:p>
        </p:txBody>
      </p:sp>
      <p:sp>
        <p:nvSpPr>
          <p:cNvPr id="13" name="Текст 2"/>
          <p:cNvSpPr>
            <a:spLocks noGrp="1"/>
          </p:cNvSpPr>
          <p:nvPr>
            <p:ph type="body" idx="1"/>
          </p:nvPr>
        </p:nvSpPr>
        <p:spPr>
          <a:xfrm>
            <a:off x="7594600" y="1016189"/>
            <a:ext cx="2743200" cy="7381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Текст 2"/>
          <p:cNvSpPr>
            <a:spLocks noGrp="1"/>
          </p:cNvSpPr>
          <p:nvPr>
            <p:ph type="body" idx="13"/>
          </p:nvPr>
        </p:nvSpPr>
        <p:spPr>
          <a:xfrm>
            <a:off x="7594600" y="2834740"/>
            <a:ext cx="2743200" cy="7381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5" name="Текст 2"/>
          <p:cNvSpPr>
            <a:spLocks noGrp="1"/>
          </p:cNvSpPr>
          <p:nvPr>
            <p:ph type="body" idx="14"/>
          </p:nvPr>
        </p:nvSpPr>
        <p:spPr>
          <a:xfrm>
            <a:off x="7594600" y="4682143"/>
            <a:ext cx="2743200" cy="7381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11104592" y="5394464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0768579" y="6375107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4305129" y="4470134"/>
            <a:ext cx="595302" cy="6247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4715924" y="4276486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10509290" y="355847"/>
            <a:ext cx="595302" cy="6247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10939961" y="494552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11632096" y="1346594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11643692" y="4987890"/>
            <a:ext cx="884321" cy="928135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4139314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/>
          <p:cNvSpPr>
            <a:spLocks noGrp="1"/>
          </p:cNvSpPr>
          <p:nvPr>
            <p:ph type="pic" sz="quarter" idx="13"/>
          </p:nvPr>
        </p:nvSpPr>
        <p:spPr>
          <a:xfrm>
            <a:off x="-244699" y="-244699"/>
            <a:ext cx="12672812" cy="7405353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6278" y="2795194"/>
            <a:ext cx="5950857" cy="1325563"/>
          </a:xfr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/>
          <a:lstStyle>
            <a:lvl1pPr algn="ctr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676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38600" y="365125"/>
            <a:ext cx="7315200" cy="1325563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38600" y="1825625"/>
            <a:ext cx="7315200" cy="435133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4"/>
          </p:nvPr>
        </p:nvSpPr>
        <p:spPr>
          <a:xfrm>
            <a:off x="251582" y="0"/>
            <a:ext cx="3493104" cy="6858000"/>
          </a:xfrm>
          <a:noFill/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10964" y="6176962"/>
            <a:ext cx="406878" cy="4270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658460" y="6047467"/>
            <a:ext cx="246763" cy="2589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0927317" y="193901"/>
            <a:ext cx="520538" cy="546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32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38600" y="365125"/>
            <a:ext cx="7315200" cy="1325563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38600" y="1973943"/>
            <a:ext cx="7315200" cy="58057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4"/>
          </p:nvPr>
        </p:nvSpPr>
        <p:spPr>
          <a:xfrm>
            <a:off x="251582" y="0"/>
            <a:ext cx="3493104" cy="6858000"/>
          </a:xfrm>
          <a:noFill/>
        </p:spPr>
        <p:txBody>
          <a:bodyPr/>
          <a:lstStyle/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10964" y="6176962"/>
            <a:ext cx="406878" cy="4270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658460" y="6047467"/>
            <a:ext cx="246763" cy="2589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0927317" y="193901"/>
            <a:ext cx="520538" cy="546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2"/>
          <p:cNvSpPr>
            <a:spLocks noGrp="1"/>
          </p:cNvSpPr>
          <p:nvPr>
            <p:ph idx="15"/>
          </p:nvPr>
        </p:nvSpPr>
        <p:spPr>
          <a:xfrm>
            <a:off x="4038600" y="2554514"/>
            <a:ext cx="7315200" cy="58057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Объект 2"/>
          <p:cNvSpPr>
            <a:spLocks noGrp="1"/>
          </p:cNvSpPr>
          <p:nvPr>
            <p:ph idx="16"/>
          </p:nvPr>
        </p:nvSpPr>
        <p:spPr>
          <a:xfrm>
            <a:off x="4038600" y="3534229"/>
            <a:ext cx="7315200" cy="58057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Объект 2"/>
          <p:cNvSpPr>
            <a:spLocks noGrp="1"/>
          </p:cNvSpPr>
          <p:nvPr>
            <p:ph idx="17"/>
          </p:nvPr>
        </p:nvSpPr>
        <p:spPr>
          <a:xfrm>
            <a:off x="4038600" y="4114800"/>
            <a:ext cx="7315200" cy="58057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Объект 2"/>
          <p:cNvSpPr>
            <a:spLocks noGrp="1"/>
          </p:cNvSpPr>
          <p:nvPr>
            <p:ph idx="18"/>
          </p:nvPr>
        </p:nvSpPr>
        <p:spPr>
          <a:xfrm>
            <a:off x="4038600" y="5116285"/>
            <a:ext cx="7315200" cy="58057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5" name="Объект 2"/>
          <p:cNvSpPr>
            <a:spLocks noGrp="1"/>
          </p:cNvSpPr>
          <p:nvPr>
            <p:ph idx="19"/>
          </p:nvPr>
        </p:nvSpPr>
        <p:spPr>
          <a:xfrm>
            <a:off x="4038600" y="5696856"/>
            <a:ext cx="7315200" cy="58057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0363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1190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fld id="{FFEB72F4-8502-41EC-BF68-034B933BDDE0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904049" y="631190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476049" y="631190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fld id="{99BB2056-ED4F-40E2-B97D-D12FBEA2D3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229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B1AC36-E2AD-D8D3-9C04-556019E79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8384" y="1707045"/>
            <a:ext cx="9486876" cy="2369591"/>
          </a:xfrm>
        </p:spPr>
        <p:txBody>
          <a:bodyPr>
            <a:normAutofit fontScale="90000"/>
          </a:bodyPr>
          <a:lstStyle/>
          <a:p>
            <a:r>
              <a:rPr lang="ru-RU" dirty="0"/>
              <a:t>Моделирование работы баржи с ограничением по грузу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53BF3F-3A36-4229-82C2-E4039D092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4734" y="4208420"/>
            <a:ext cx="4538614" cy="1179506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Клешнин Дмитрий Владиславович</a:t>
            </a:r>
          </a:p>
          <a:p>
            <a:r>
              <a:rPr lang="ru-RU" dirty="0"/>
              <a:t>ИТ-7 1-курс</a:t>
            </a:r>
          </a:p>
          <a:p>
            <a:r>
              <a:rPr lang="ru-RU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1720305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2A9A60-97F6-F673-33B8-D3FB1E38D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F641678-4716-2213-7771-AF4A0CABF0A7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0" y="1906131"/>
            <a:ext cx="12192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Смоделировать работу баржи с грузовыми отсеками, в которых выполняются операции по принципу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LIFO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(последний зашёл — первый вышел).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Разработать программу, обрабатывающую команды погрузки и выгрузки бочек с учётом ограничений: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порядок извлечения,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соответствие топлива,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общий лимит бочек.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Обеспечить корректную проверку операций и фиксацию ошибок.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Определить максимальное количество бочек, одновременно находившихся на борту.</a:t>
            </a:r>
          </a:p>
        </p:txBody>
      </p:sp>
    </p:spTree>
    <p:extLst>
      <p:ext uri="{BB962C8B-B14F-4D97-AF65-F5344CB8AC3E}">
        <p14:creationId xmlns:p14="http://schemas.microsoft.com/office/powerpoint/2010/main" val="4248587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A377B7-253B-4480-0468-5E808D202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AAAD33-F8A3-1BB6-2434-60A6B0032C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3177224"/>
            <a:ext cx="9777413" cy="186309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Баржа с K отсеками проплывает через N доков, в которых происходят операции погрузки и выгрузки бочек с разным топливом. Требуется проверить корректность операций и найти максимум одновременно находившихся на борту бочек.</a:t>
            </a:r>
          </a:p>
        </p:txBody>
      </p:sp>
    </p:spTree>
    <p:extLst>
      <p:ext uri="{BB962C8B-B14F-4D97-AF65-F5344CB8AC3E}">
        <p14:creationId xmlns:p14="http://schemas.microsoft.com/office/powerpoint/2010/main" val="1232146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D06390-F5EE-BB11-AC62-B6F8A2B24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313" y="34131"/>
            <a:ext cx="4818404" cy="6789738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3C18E5-C7A3-F891-656F-6B709055E7AC}"/>
              </a:ext>
            </a:extLst>
          </p:cNvPr>
          <p:cNvSpPr txBox="1"/>
          <p:nvPr/>
        </p:nvSpPr>
        <p:spPr>
          <a:xfrm>
            <a:off x="228601" y="34131"/>
            <a:ext cx="5700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+mj-lt"/>
              </a:rPr>
              <a:t>Описание алгоритма решения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564D84E-6801-5130-8827-6A1DEAAAD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1" y="757405"/>
            <a:ext cx="5454747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Считать N, K, P и список операций.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Создать K стеков (по одному на отсек).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Для каждой операции: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+ A B: положить топливо B в отсек A, проверить лимит.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 A B: проверить, что отсек не пуст и B соответствует верхней бочке.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Фиксировать ошибку при нарушениях.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После всех операций — проверить, пуста ли баржа.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Вывести максимум бочек на борту или сообщение об ошибке.</a:t>
            </a:r>
          </a:p>
        </p:txBody>
      </p:sp>
    </p:spTree>
    <p:extLst>
      <p:ext uri="{BB962C8B-B14F-4D97-AF65-F5344CB8AC3E}">
        <p14:creationId xmlns:p14="http://schemas.microsoft.com/office/powerpoint/2010/main" val="3463211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>
            <a:extLst>
              <a:ext uri="{FF2B5EF4-FFF2-40B4-BE49-F238E27FC236}">
                <a16:creationId xmlns:a16="http://schemas.microsoft.com/office/drawing/2014/main" id="{4AA6F3B0-137D-D403-473E-302FD780E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2484" y="0"/>
            <a:ext cx="4609516" cy="773723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ru-RU" sz="2400" dirty="0">
                <a:latin typeface="+mj-lt"/>
              </a:rPr>
              <a:t>Пример корректной работы </a:t>
            </a:r>
          </a:p>
        </p:txBody>
      </p:sp>
      <p:pic>
        <p:nvPicPr>
          <p:cNvPr id="9" name="Рисунок 8" descr="Изображение выглядит как текст, снимок экрана, программное обеспечение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50080A66-1E16-3109-534A-72056234E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08" y="1857375"/>
            <a:ext cx="4848860" cy="3143250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4F8F449C-26B9-C987-0C31-E862D621B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3314" y="1012954"/>
            <a:ext cx="4848860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На изображении показан пример успешной обработки операций баржи.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Все действия выполнены в правильном порядке: погрузка → выгрузка.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Ошибок не возникло, программа рассчитала максимум бочек на борту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5470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E59ED16-C5DF-A18C-786D-57BB765CCC2C}"/>
              </a:ext>
            </a:extLst>
          </p:cNvPr>
          <p:cNvSpPr txBox="1"/>
          <p:nvPr/>
        </p:nvSpPr>
        <p:spPr>
          <a:xfrm>
            <a:off x="7200673" y="0"/>
            <a:ext cx="49913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ru-RU" sz="2400" dirty="0">
                <a:latin typeface="+mj-lt"/>
              </a:rPr>
              <a:t>Пример не корректной работы 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3DBC37DE-8FDA-B8B9-8B8B-3231322F4F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07782" y="748119"/>
            <a:ext cx="5684218" cy="5816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На изображении показана ситуация, при которой на баржу загружено более допустимого количества бочек.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Лимит P = 1, но была выполнена вторая погрузка, что вызвало ошибку.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Превышено максимальное количество бочек на барже: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Алгоритм успешно зафиксировал ошибку и предложил переписать данные.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Рисунок 1" descr="Изображение выглядит как текст, снимок экрана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D4505EDC-AAC1-6F8D-5BD5-1AAA104EB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28" y="2466975"/>
            <a:ext cx="488696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803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763313B-CE3C-62CD-7067-EE3C9529F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E33D087-22BF-7ADE-082F-D1ABB3BFB3A3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0" y="2521059"/>
            <a:ext cx="9050234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Программа корректно реализует модель LIFO для отсека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Учитывает все условия задачи и ошибки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Подходит для обработки до 100 000 операций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Возможна автоматизация тестирования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1463257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6C0736E-383A-0A94-01B0-212E0375B6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93" r="8313"/>
          <a:stretch/>
        </p:blipFill>
        <p:spPr>
          <a:xfrm>
            <a:off x="0" y="1"/>
            <a:ext cx="12192000" cy="68534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2872C1-1EBB-C10C-FC99-F4D5D05D6964}"/>
              </a:ext>
            </a:extLst>
          </p:cNvPr>
          <p:cNvSpPr txBox="1"/>
          <p:nvPr/>
        </p:nvSpPr>
        <p:spPr>
          <a:xfrm>
            <a:off x="2260600" y="501134"/>
            <a:ext cx="6146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Презентация кончилась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36F7BD-974C-7091-AEDB-54A9B21D3591}"/>
              </a:ext>
            </a:extLst>
          </p:cNvPr>
          <p:cNvSpPr txBox="1"/>
          <p:nvPr/>
        </p:nvSpPr>
        <p:spPr>
          <a:xfrm>
            <a:off x="2260600" y="5371584"/>
            <a:ext cx="6146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Окак</a:t>
            </a:r>
            <a:endParaRPr lang="ru-RU" sz="4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98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1">
  <a:themeElements>
    <a:clrScheme name="Другая 37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C62E3E"/>
      </a:accent1>
      <a:accent2>
        <a:srgbClr val="FFC000"/>
      </a:accent2>
      <a:accent3>
        <a:srgbClr val="A5A5A5"/>
      </a:accent3>
      <a:accent4>
        <a:srgbClr val="7030A0"/>
      </a:accent4>
      <a:accent5>
        <a:srgbClr val="4DFE9D"/>
      </a:accent5>
      <a:accent6>
        <a:srgbClr val="046DD5"/>
      </a:accent6>
      <a:hlink>
        <a:srgbClr val="2992FA"/>
      </a:hlink>
      <a:folHlink>
        <a:srgbClr val="7030A0"/>
      </a:folHlink>
    </a:clrScheme>
    <a:fontScheme name="Другая 13">
      <a:majorFont>
        <a:latin typeface="PermianSerifTypeface"/>
        <a:ea typeface=""/>
        <a:cs typeface=""/>
      </a:majorFont>
      <a:minorFont>
        <a:latin typeface="PermianSansTypeface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FA6C6EDE-031D-485D-AAF8-5605251B2B5A}" vid="{E31A8738-4142-4630-A984-DEF8ADDC27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37</TotalTime>
  <Words>306</Words>
  <Application>Microsoft Office PowerPoint</Application>
  <PresentationFormat>Широкоэкранный</PresentationFormat>
  <Paragraphs>49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PermianSansTypeface</vt:lpstr>
      <vt:lpstr>PermianSerifTypeface</vt:lpstr>
      <vt:lpstr>Roboto</vt:lpstr>
      <vt:lpstr>Тема1</vt:lpstr>
      <vt:lpstr>Моделирование работы баржи с ограничением по грузу</vt:lpstr>
      <vt:lpstr>Цель работы</vt:lpstr>
      <vt:lpstr>Постановка задачи</vt:lpstr>
      <vt:lpstr>Презентация PowerPoint</vt:lpstr>
      <vt:lpstr>Презентация PowerPoint</vt:lpstr>
      <vt:lpstr>Презентация PowerPoint</vt:lpstr>
      <vt:lpstr>Вывод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дима клешнин</dc:creator>
  <cp:lastModifiedBy>дима клешнин</cp:lastModifiedBy>
  <cp:revision>2</cp:revision>
  <dcterms:created xsi:type="dcterms:W3CDTF">2025-06-12T12:08:53Z</dcterms:created>
  <dcterms:modified xsi:type="dcterms:W3CDTF">2025-06-18T11:35:32Z</dcterms:modified>
</cp:coreProperties>
</file>