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79" autoAdjust="0"/>
    <p:restoredTop sz="86385" autoAdjust="0"/>
  </p:normalViewPr>
  <p:slideViewPr>
    <p:cSldViewPr snapToGrid="0">
      <p:cViewPr varScale="1">
        <p:scale>
          <a:sx n="130" d="100"/>
          <a:sy n="130" d="100"/>
        </p:scale>
        <p:origin x="2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1B35E-0031-3942-96AA-F46385EF65A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5B36-E9B6-D54C-B70F-82CA95370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CB24-0903-9603-6B5F-CB71AD8A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D84A3-6B0B-810C-F1EB-A58CA5C02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D720-1D93-A6EB-9545-4FBDCA87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ED23-8F68-DB66-96FE-62EF1E99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F82E-B9BC-8E2C-2D8B-6904D17F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6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C874-5C68-9ACE-593D-1E8C18CB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97EE1-8ABF-8442-8FE9-0BDF50CDA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576C5-50F9-4175-0BA8-D53533CD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C8B4-B383-447F-A21E-19CE6F19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F2F9-F5C0-E8BE-197C-29201981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02F14-6F21-2888-B9F8-8E9811E41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9085F-9C14-3A09-4C60-CDE834522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6311-82D5-40AD-77F5-19E5B163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894D-8CF7-E2E8-2E9A-882D5CAD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8AB9-BFF0-0FB2-28FC-F975C032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57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C42-55B1-96CF-2F9C-F32FC727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F02D-9EAE-1C09-BB94-BCCEEF94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B0B4-61BE-FDAB-B8D0-6AF61D94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00A8-D679-D524-F17F-A3459509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482C1-A072-040A-5302-E5666703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4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046D-7BA7-3EF5-5E90-93510EBB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23EA6-CC00-16D4-3B33-B4B099DA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E0090-16D8-ED50-515B-96453F3C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F5DA-3B8F-5391-9C1A-434150B1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ED09-4869-6F8A-29A3-FEE43A14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84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4BFB-A376-8ACA-ABA2-33863AA3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87E3-EDCF-37E1-66D7-A8CA5C529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D9B12-D420-F7BE-F119-C3DE75F5F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416A-5011-4554-02CF-68C17881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ACC5-DEEB-F307-4371-E39C3B0C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268AA-4A45-B61F-9BDD-E0A2393E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1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BB05-3E65-EAD3-E180-DC64AB8D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BEE3-5E34-C7A6-4769-45DD5190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8EB4C-8B6C-EDA8-1FA3-8EC21A77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09377-A2B3-3CD2-D30F-A8888D3FF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DDA71-529A-002F-B8A8-78BFDF5E9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C2B8C-A10B-6FD3-051D-CC8944EA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E775C-C9B1-330D-4F2A-F3D27CD2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3AD0D-1553-447A-43F2-95CF61D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9B92-8999-4076-928E-65AA2A23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729A3-ACC0-1A64-76CD-649DBA39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3FB9F-E0FE-A9B7-8798-A23309D7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63AE5-E56A-9214-A534-3CE63D8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9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6B695-E141-C2EE-7B3F-CEA647F7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73850-1B8D-A346-00FF-A5F663E6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7913-7EEE-8AD4-29E9-4074C5BE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208-8FC8-EAE4-A18F-286036B9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74C2-3370-E201-DCDA-24B08D00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24BB-5AD2-417D-44D0-13606880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B43F3-1EED-745E-22C6-CB20DAC0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B4E66-AA3C-F2BA-A9ED-BA5113DC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7C5E-EA70-A7A1-3249-876E2439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63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F660-CC38-1FDA-CE26-39CF049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F3321-B3FA-53B6-2CA9-EDDBBE612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8F8AC-9B79-1BB2-D88D-5102EB06F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5BA8-36F5-5392-9DDE-52167E5F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018E-2E04-9679-971E-7AF7CE41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18EE-74C5-2DAB-0817-08C58E2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4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45CE9-6277-511F-8729-9B9ABD5C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D2E02-CE7B-3186-58F2-53A13C97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18DC8-E66B-60E2-D7F6-04A70D401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BE89-0DCA-B040-9DAC-136049FC17B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9BDF-8E44-D236-0EF0-2C8F6C9B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2A5E-6A92-64FC-8A68-FC562F81B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93D1-9486-3B49-8222-A271D4386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1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C8861-9F64-6F74-3B71-2B6BF89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98" r="1803"/>
          <a:stretch/>
        </p:blipFill>
        <p:spPr>
          <a:xfrm>
            <a:off x="2209800" y="1533832"/>
            <a:ext cx="7632290" cy="1600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AEBAF-1331-4F8D-1844-D5D0A86C06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5" y="399942"/>
            <a:ext cx="10085615" cy="56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9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B8032C-E790-7791-468C-5FE7AAA113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86" y="761804"/>
            <a:ext cx="9263743" cy="53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83110-BC14-0142-2059-62A0E2221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6FE3CB-9EBE-6C89-B59A-3290C9753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17" y="326571"/>
            <a:ext cx="10786297" cy="60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4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4D80C-6624-B2A7-510A-1A481AC39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2F528F-A902-6C4A-F98F-D2943D5F1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335787"/>
            <a:ext cx="10874829" cy="60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568A5-EBFA-3643-F415-37B57212C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83F19-FC65-AF0F-864A-E3CC3237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0479"/>
            <a:ext cx="9313496" cy="64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4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0E6C6-A276-BFC0-72EB-24758D941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939F6B-C245-9715-9783-9B6CE04B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11014440" cy="60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5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1DC463-EB5B-EB9F-87A5-33D77E3F9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11383108" cy="61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7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A9C59-ACA3-A7B3-41B5-5EBDC6FE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4" y="981442"/>
            <a:ext cx="9665677" cy="48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Pallen (QIB)</dc:creator>
  <cp:lastModifiedBy>Mark Pallen (QIB)</cp:lastModifiedBy>
  <cp:revision>30</cp:revision>
  <dcterms:created xsi:type="dcterms:W3CDTF">2022-11-08T10:00:37Z</dcterms:created>
  <dcterms:modified xsi:type="dcterms:W3CDTF">2024-10-07T10:10:14Z</dcterms:modified>
</cp:coreProperties>
</file>