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Dimo Yordanov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F50-65B5-614D-4AF5-A59D148E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Proxemics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8B64-1225-97AF-DFDC-10DCBF8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Personal and cultural influence of perceptions of personal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511C-ED80-A6BE-57B2-F83455CC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A28CE-86FF-7EF9-1408-A4365CC5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F50-65B5-614D-4AF5-A59D148E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deception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8B64-1225-97AF-DFDC-10DCBF8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Fidgeting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Avoiding eye contact</a:t>
            </a:r>
          </a:p>
          <a:p>
            <a:pPr marL="457200" indent="-457200">
              <a:buFontTx/>
              <a:buChar char="-"/>
            </a:pPr>
            <a:r>
              <a:rPr lang="en-US" dirty="0"/>
              <a:t>Facial </a:t>
            </a:r>
            <a:r>
              <a:rPr lang="en-US" dirty="0" err="1"/>
              <a:t>microexpressions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Indicate deception</a:t>
            </a:r>
          </a:p>
          <a:p>
            <a:pPr marL="457200" indent="-457200">
              <a:buFontTx/>
              <a:buChar char="-"/>
            </a:pPr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511C-ED80-A6BE-57B2-F83455CC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A28CE-86FF-7EF9-1408-A4365CC5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96D4-BBE0-9290-B74A-9B920D5D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body language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87C-7D75-7C15-C2A8-0ABB748E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Good posture</a:t>
            </a:r>
          </a:p>
          <a:p>
            <a:pPr marL="457200" indent="-457200">
              <a:buFontTx/>
              <a:buChar char="-"/>
            </a:pPr>
            <a:r>
              <a:rPr lang="en-US" dirty="0"/>
              <a:t>Making eye contact</a:t>
            </a:r>
          </a:p>
          <a:p>
            <a:pPr marL="457200" indent="-457200">
              <a:buFontTx/>
              <a:buChar char="-"/>
            </a:pPr>
            <a:r>
              <a:rPr lang="en-US" dirty="0"/>
              <a:t>Mirroring the body language of others</a:t>
            </a:r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470C3-AC46-766E-777F-5760B391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9D5-F60D-B922-D186-2BC676FB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1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50490A60-310E-D8BB-7031-7F613265D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bg-BG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A447B040-4625-FC3A-C76C-CFC86D98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3552055"/>
            <a:ext cx="6220277" cy="2247219"/>
          </a:xfrm>
        </p:spPr>
        <p:txBody>
          <a:bodyPr/>
          <a:lstStyle/>
          <a:p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89772-4E83-B43E-CD21-655ECC6E93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DF5E-543A-BCAB-49E3-ED3BB8FC3A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Body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C33E-A833-67EA-4D39-F6451F19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language is a nonverbal communication expressed through gestures, postures, facial expressions, and other physical cues.</a:t>
            </a:r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Body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B178-206B-7553-C981-23069C01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Conveying emotions</a:t>
            </a:r>
          </a:p>
          <a:p>
            <a:pPr marL="457200" indent="-457200">
              <a:buFontTx/>
              <a:buChar char="-"/>
            </a:pPr>
            <a:r>
              <a:rPr lang="en-US" dirty="0"/>
              <a:t>Building relationships</a:t>
            </a:r>
          </a:p>
          <a:p>
            <a:pPr marL="457200" indent="-457200">
              <a:buFontTx/>
              <a:buChar char="-"/>
            </a:pPr>
            <a:r>
              <a:rPr lang="en-US" dirty="0"/>
              <a:t>Influencing perceptions</a:t>
            </a:r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Body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67B5-06C0-454F-0CAB-BAF095E6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Facial expressions</a:t>
            </a:r>
          </a:p>
          <a:p>
            <a:pPr marL="457200" indent="-457200">
              <a:buFontTx/>
              <a:buChar char="-"/>
            </a:pPr>
            <a:r>
              <a:rPr lang="en-US" dirty="0"/>
              <a:t>Eye contact</a:t>
            </a:r>
          </a:p>
          <a:p>
            <a:pPr marL="457200" indent="-457200">
              <a:buFontTx/>
              <a:buChar char="-"/>
            </a:pPr>
            <a:r>
              <a:rPr lang="en-US" dirty="0"/>
              <a:t>Gestures</a:t>
            </a:r>
          </a:p>
          <a:p>
            <a:pPr marL="457200" indent="-457200">
              <a:buFontTx/>
              <a:buChar char="-"/>
            </a:pPr>
            <a:r>
              <a:rPr lang="en-US" dirty="0"/>
              <a:t>Postures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Proxemics (personal space)</a:t>
            </a:r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67B5-06C0-454F-0CAB-BAF095E6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Smiles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Frowns</a:t>
            </a:r>
          </a:p>
          <a:p>
            <a:pPr marL="457200" indent="-457200">
              <a:buFontTx/>
              <a:buChar char="-"/>
            </a:pPr>
            <a:r>
              <a:rPr lang="en-US" dirty="0"/>
              <a:t>Raised eyebrows</a:t>
            </a:r>
          </a:p>
          <a:p>
            <a:pPr marL="457200" indent="-457200">
              <a:buFontTx/>
              <a:buChar char="-"/>
            </a:pPr>
            <a:r>
              <a:rPr lang="en-US" dirty="0"/>
              <a:t>Narrowed eyes</a:t>
            </a:r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3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Contact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67B5-06C0-454F-0CAB-BAF095E6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Establishing trust</a:t>
            </a:r>
          </a:p>
          <a:p>
            <a:pPr marL="457200" indent="-457200">
              <a:buFontTx/>
              <a:buChar char="-"/>
            </a:pPr>
            <a:r>
              <a:rPr lang="en-US" dirty="0"/>
              <a:t>Showing interest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Conveying emotions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67B5-06C0-454F-0CAB-BAF095E6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Thumbs up</a:t>
            </a:r>
          </a:p>
          <a:p>
            <a:pPr marL="457200" indent="-457200">
              <a:buFontTx/>
              <a:buChar char="-"/>
            </a:pPr>
            <a:r>
              <a:rPr lang="en-US" dirty="0"/>
              <a:t>Handshakes</a:t>
            </a:r>
          </a:p>
          <a:p>
            <a:pPr marL="457200" indent="-457200">
              <a:buFontTx/>
              <a:buChar char="-"/>
            </a:pPr>
            <a:r>
              <a:rPr lang="en-US" dirty="0"/>
              <a:t>Wave of hello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67B5-06C0-454F-0CAB-BAF095E6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Slouching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Crossed arms</a:t>
            </a:r>
          </a:p>
          <a:p>
            <a:pPr marL="457200" indent="-457200">
              <a:buFontTx/>
              <a:buChar char="-"/>
            </a:pPr>
            <a:r>
              <a:rPr lang="en-US" dirty="0"/>
              <a:t>Straight 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5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{C0EEFF0E-F6E4-4183-9456-E3600E8BF058}tf45331398_win32</Template>
  <TotalTime>20</TotalTime>
  <Words>165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Body Language</vt:lpstr>
      <vt:lpstr>Agenda</vt:lpstr>
      <vt:lpstr>Definition of Body Language</vt:lpstr>
      <vt:lpstr>Importance of Body Language</vt:lpstr>
      <vt:lpstr>Types of Body Language</vt:lpstr>
      <vt:lpstr>Facial Expressions</vt:lpstr>
      <vt:lpstr>Eye Contact</vt:lpstr>
      <vt:lpstr>Gestures</vt:lpstr>
      <vt:lpstr>Posture</vt:lpstr>
      <vt:lpstr>Proxemics</vt:lpstr>
      <vt:lpstr>Detecting deception</vt:lpstr>
      <vt:lpstr>Improving body language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Language</dc:title>
  <dc:creator>Yordanov Dimo (RBBG/ENG28)</dc:creator>
  <cp:lastModifiedBy>Yordanov Dimo (RBBG/ENG28)</cp:lastModifiedBy>
  <cp:revision>1</cp:revision>
  <dcterms:created xsi:type="dcterms:W3CDTF">2024-02-21T16:18:53Z</dcterms:created>
  <dcterms:modified xsi:type="dcterms:W3CDTF">2024-02-21T16:39:02Z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