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2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9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6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0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5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0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2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1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Community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6400"/>
            <a:ext cx="9144000" cy="1041400"/>
          </a:xfrm>
        </p:spPr>
        <p:txBody>
          <a:bodyPr/>
          <a:lstStyle/>
          <a:p>
            <a:r>
              <a:rPr lang="en-US" dirty="0" smtClean="0"/>
              <a:t>The new decision making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7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Community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The second place will be OK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https://github.com/Dimography/soobshestvo_2.0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6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11341100" cy="701675"/>
          </a:xfrm>
        </p:spPr>
        <p:txBody>
          <a:bodyPr/>
          <a:lstStyle/>
          <a:p>
            <a:r>
              <a:rPr lang="en-US" dirty="0" smtClean="0"/>
              <a:t>General meeting and productive communication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1344422"/>
            <a:ext cx="8001000" cy="5330667"/>
          </a:xfrm>
        </p:spPr>
      </p:pic>
    </p:spTree>
    <p:extLst>
      <p:ext uri="{BB962C8B-B14F-4D97-AF65-F5344CB8AC3E}">
        <p14:creationId xmlns:p14="http://schemas.microsoft.com/office/powerpoint/2010/main" val="374002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1419225"/>
            <a:ext cx="8013700" cy="496849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19100" y="365125"/>
            <a:ext cx="113411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General meeting and productive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impossible to collect everyone on the meeting</a:t>
            </a:r>
          </a:p>
          <a:p>
            <a:r>
              <a:rPr lang="en-US" dirty="0" smtClean="0"/>
              <a:t>No discussion – those who shout louder are the right ones</a:t>
            </a:r>
          </a:p>
          <a:p>
            <a:r>
              <a:rPr lang="en-US" dirty="0" smtClean="0"/>
              <a:t>Little control for chairperson and the decision making group</a:t>
            </a:r>
          </a:p>
          <a:p>
            <a:r>
              <a:rPr lang="en-US" dirty="0" smtClean="0"/>
              <a:t>Bad moderator can change what he doesn’t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9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Meritocratic decision making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838325"/>
            <a:ext cx="11607800" cy="4351338"/>
          </a:xfrm>
        </p:spPr>
        <p:txBody>
          <a:bodyPr/>
          <a:lstStyle/>
          <a:p>
            <a:r>
              <a:rPr lang="en-US" dirty="0" smtClean="0"/>
              <a:t>Announcing the problem and collecting the ways to solve it</a:t>
            </a:r>
          </a:p>
          <a:p>
            <a:endParaRPr lang="en-US" dirty="0"/>
          </a:p>
          <a:p>
            <a:r>
              <a:rPr lang="en-US" dirty="0" smtClean="0"/>
              <a:t>Voting for the way we </a:t>
            </a:r>
            <a:r>
              <a:rPr lang="en-US" dirty="0" err="1" smtClean="0"/>
              <a:t>gonna</a:t>
            </a:r>
            <a:r>
              <a:rPr lang="en-US" dirty="0" smtClean="0"/>
              <a:t> solve 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more you contribute to the society – the more weight your voice has</a:t>
            </a:r>
          </a:p>
          <a:p>
            <a:r>
              <a:rPr lang="en-US" dirty="0" smtClean="0"/>
              <a:t>You can delegate your voice to the person you trust</a:t>
            </a:r>
          </a:p>
          <a:p>
            <a:r>
              <a:rPr lang="en-US" dirty="0" smtClean="0"/>
              <a:t>Everything is locked in </a:t>
            </a:r>
            <a:r>
              <a:rPr lang="en-US" dirty="0" err="1" smtClean="0"/>
              <a:t>blockchain</a:t>
            </a:r>
            <a:r>
              <a:rPr lang="en-US" dirty="0" smtClean="0"/>
              <a:t> – no way to cheat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2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What we have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845" y="1229519"/>
            <a:ext cx="2807755" cy="50205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50" y="1068478"/>
            <a:ext cx="291921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5125"/>
            <a:ext cx="3410129" cy="60529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365125"/>
            <a:ext cx="3467100" cy="615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8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70" y="365125"/>
            <a:ext cx="3359329" cy="59628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38" y="365125"/>
            <a:ext cx="3312732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2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825625"/>
            <a:ext cx="110617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Finish the integration with the app and telegram</a:t>
            </a:r>
          </a:p>
          <a:p>
            <a:r>
              <a:rPr lang="en-US" dirty="0" smtClean="0"/>
              <a:t>Implement text to voice bot for grannies </a:t>
            </a:r>
            <a:r>
              <a:rPr lang="en-US" dirty="0"/>
              <a:t>(</a:t>
            </a:r>
            <a:r>
              <a:rPr lang="en-US" dirty="0" smtClean="0"/>
              <a:t>not internet/mobile users)</a:t>
            </a:r>
          </a:p>
          <a:p>
            <a:r>
              <a:rPr lang="en-US" dirty="0" smtClean="0"/>
              <a:t>Test platform in my settlement, get feedback from friendly neighbors</a:t>
            </a:r>
          </a:p>
          <a:p>
            <a:r>
              <a:rPr lang="en-US" dirty="0" smtClean="0"/>
              <a:t>Partnership with developer companies</a:t>
            </a:r>
          </a:p>
          <a:p>
            <a:r>
              <a:rPr lang="en-US" dirty="0" smtClean="0"/>
              <a:t>Global platform for referendums and voting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2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171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Community 2.0</vt:lpstr>
      <vt:lpstr>General meeting and productive communication</vt:lpstr>
      <vt:lpstr>PowerPoint Presentation</vt:lpstr>
      <vt:lpstr>The problems:</vt:lpstr>
      <vt:lpstr>Meritocratic decision making system</vt:lpstr>
      <vt:lpstr>What we have</vt:lpstr>
      <vt:lpstr>PowerPoint Presentation</vt:lpstr>
      <vt:lpstr>PowerPoint Presentation</vt:lpstr>
      <vt:lpstr>Our plans</vt:lpstr>
      <vt:lpstr>Community 2.0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2.0</dc:title>
  <dc:creator>Dmitry</dc:creator>
  <cp:lastModifiedBy>Dmitry</cp:lastModifiedBy>
  <cp:revision>10</cp:revision>
  <dcterms:created xsi:type="dcterms:W3CDTF">2017-07-02T13:18:21Z</dcterms:created>
  <dcterms:modified xsi:type="dcterms:W3CDTF">2017-07-02T17:44:21Z</dcterms:modified>
</cp:coreProperties>
</file>