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74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65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63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5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C173F2-3361-46E9-B4FE-E347F4FA5D7E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785BE5-494F-423E-BDF0-044648EE5C6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50" y="1864911"/>
            <a:ext cx="10524781" cy="2387600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/>
              <a:t>Презентация к защите производственной практики</a:t>
            </a:r>
            <a:br>
              <a:rPr lang="ru-RU" sz="5400" dirty="0" smtClean="0"/>
            </a:br>
            <a:r>
              <a:rPr lang="ru-RU" sz="5400" dirty="0" smtClean="0"/>
              <a:t>«Учет нормативно-справочной информации об изделиях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2468" y="4483865"/>
            <a:ext cx="9144000" cy="1401896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Разработал</a:t>
            </a:r>
          </a:p>
          <a:p>
            <a:pPr algn="r"/>
            <a:r>
              <a:rPr lang="ru-RU" sz="1800" dirty="0" smtClean="0"/>
              <a:t>Студент группы 1282</a:t>
            </a:r>
          </a:p>
          <a:p>
            <a:pPr algn="r"/>
            <a:r>
              <a:rPr lang="ru-RU" sz="1800" dirty="0" err="1" smtClean="0"/>
              <a:t>Пятеркин</a:t>
            </a:r>
            <a:r>
              <a:rPr lang="ru-RU" sz="1800" dirty="0" smtClean="0"/>
              <a:t> Д.С</a:t>
            </a:r>
            <a:r>
              <a:rPr lang="ru-RU" dirty="0" smtClean="0"/>
              <a:t>.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1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4" name="Объект 3" descr="C:\Users\dpyat\Desktop\Пятеркин Дмитрий, ПП\Диаграммы\5. DFD\DF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54"/>
          <a:stretch/>
        </p:blipFill>
        <p:spPr bwMode="auto">
          <a:xfrm>
            <a:off x="3264001" y="1846263"/>
            <a:ext cx="5724324" cy="4022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77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</a:t>
            </a:r>
          </a:p>
        </p:txBody>
      </p:sp>
      <p:pic>
        <p:nvPicPr>
          <p:cNvPr id="4" name="Объект 3" descr="C:\Users\dpyat\Desktop\Пятеркин Дмитрий, ПП\Диаграммы\5. DFD\DF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58"/>
          <a:stretch/>
        </p:blipFill>
        <p:spPr bwMode="auto">
          <a:xfrm>
            <a:off x="1817783" y="1846263"/>
            <a:ext cx="8427903" cy="47308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70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Объект 3" descr="C:\Users\dpyat\Desktop\Пятеркин Дмитрий, ПП\Диаграммы\1. Диаграма вариантов использования\1.Диаграмма вариантов использования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1"/>
          <a:stretch/>
        </p:blipFill>
        <p:spPr bwMode="auto">
          <a:xfrm>
            <a:off x="815248" y="1846263"/>
            <a:ext cx="10340432" cy="46867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09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Объект 3" descr="C:\Users\dpyat\Desktop\Пятеркин Дмитрий, ПП\Диаграммы\2. Диаграмма последовательности\2.Диаграмма последовательности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09" y="1835246"/>
            <a:ext cx="9628742" cy="4730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9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28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4" name="Объект 3" descr="C:\Users\dpyat\Desktop\Деятельность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8" r="28244"/>
          <a:stretch/>
        </p:blipFill>
        <p:spPr bwMode="auto">
          <a:xfrm>
            <a:off x="848297" y="969484"/>
            <a:ext cx="10884667" cy="5717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57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4" name="Объект 3" descr="C:\Users\dpyat\Desktop\Пятеркин Дмитрий, ПП\Диаграммы\3. Диаграмма развертывания\3.Диаграмма развертывания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0" y="2544266"/>
            <a:ext cx="8715375" cy="200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7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4" name="Объект 3" descr="C:\Users\dpyat\Desktop\Производственная практика, 4 курс апрель\ЛОГИЧЕС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86" y="1956432"/>
            <a:ext cx="9970264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5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данных</a:t>
            </a:r>
          </a:p>
        </p:txBody>
      </p:sp>
      <p:pic>
        <p:nvPicPr>
          <p:cNvPr id="4" name="Объект 3" descr="C:\Users\dpyat\Desktop\Производственная практика, 4 курс апрель\ФИЗИЧЕС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9" y="1737360"/>
            <a:ext cx="10395516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8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2" y="1835246"/>
            <a:ext cx="5556998" cy="402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47" y="2667432"/>
            <a:ext cx="5095211" cy="20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29" y="1824229"/>
            <a:ext cx="5085701" cy="356301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42322" y="1824229"/>
            <a:ext cx="599884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Содержательная постановка задачи………………………………………………………………………3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Обоснование СУБД и языка запросов…………………………………………………………………….4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Обоснование среды и языка программирования…………………………………………………5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Описание входной информации…………………………………………………………………………….6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Описание выходной информации………………………………………………………………………….7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Описание бизнес-процессов…………………………………………………………………………………..8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Описание потоков данных……………………………………………………………………………………..10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Диаграмма вариантов использования…………………………………………………………………..12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Диаграмма последовательности…………………………………………………………………………..13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Диаграмма деятельности……………………………………………………………………………………..14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Диаграмма развертывания………………………………………………………………………………….15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Логическая модель…………………………………………………………………………………………......16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Физическая модель……………………………………………………………………………………………..17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Входные данные………………………………………………………………………………………………..18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Выходные </a:t>
            </a:r>
            <a:r>
              <a:rPr lang="ru-RU" sz="1600" smtClean="0"/>
              <a:t>данные………………………………………………………………………………………………19</a:t>
            </a:r>
            <a:endParaRPr lang="ru-RU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/>
              <a:t>Тесты…………………………………………………………………………………………………………………20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09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732" y="1835247"/>
            <a:ext cx="4102940" cy="43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Содержательная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31355"/>
          </a:xfrm>
        </p:spPr>
        <p:txBody>
          <a:bodyPr>
            <a:normAutofit/>
          </a:bodyPr>
          <a:lstStyle/>
          <a:p>
            <a:r>
              <a:rPr lang="ru-RU" sz="2800" dirty="0"/>
              <a:t>Приложение для учета нормативно-справочной информации об изделиях, изготавливаемых на предприятии должно хранить в себе определенную информацию по изделиям и их цену. Данная информация необходима инженеру-технологу для формирования справочной информации по готовому продукту.</a:t>
            </a:r>
          </a:p>
        </p:txBody>
      </p:sp>
    </p:spTree>
    <p:extLst>
      <p:ext uri="{BB962C8B-B14F-4D97-AF65-F5344CB8AC3E}">
        <p14:creationId xmlns:p14="http://schemas.microsoft.com/office/powerpoint/2010/main" val="9890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СУБД И ЯЗЫКА ЗАПРОСОВ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системы управления базами данных была выбрана СУБД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2019.</a:t>
            </a:r>
          </a:p>
          <a:p>
            <a:r>
              <a:rPr lang="ru-RU" dirty="0"/>
              <a:t>Решение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2019 представляет собой высокопроизводительную платформу обработки и анализа данных для бизнеса любого размера, которая отвечает всем современным требованиям по работе с данными любых типов и поддержке удобной и быстрой разработки приложений. </a:t>
            </a:r>
            <a:endParaRPr lang="ru-RU" dirty="0" smtClean="0"/>
          </a:p>
          <a:p>
            <a:r>
              <a:rPr lang="ru-RU" dirty="0" smtClean="0"/>
              <a:t>Язык </a:t>
            </a:r>
            <a:r>
              <a:rPr lang="ru-RU" dirty="0" err="1"/>
              <a:t>Transact</a:t>
            </a:r>
            <a:r>
              <a:rPr lang="ru-RU" dirty="0"/>
              <a:t>-SQL является ключом к использованию SQL </a:t>
            </a:r>
            <a:r>
              <a:rPr lang="ru-RU" dirty="0" err="1"/>
              <a:t>Server</a:t>
            </a:r>
            <a:r>
              <a:rPr lang="ru-RU" dirty="0"/>
              <a:t>. Все приложения, взаимодействующие с экземпляром SQL </a:t>
            </a:r>
            <a:r>
              <a:rPr lang="ru-RU" dirty="0" err="1"/>
              <a:t>Server</a:t>
            </a:r>
            <a:r>
              <a:rPr lang="ru-RU" dirty="0"/>
              <a:t>, независимо от их пользовательского интерфейса отправляют серверу инструкции </a:t>
            </a:r>
            <a:r>
              <a:rPr lang="ru-RU" dirty="0" err="1"/>
              <a:t>Transact</a:t>
            </a:r>
            <a:r>
              <a:rPr lang="ru-RU" dirty="0"/>
              <a:t>-SQL.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2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СРЕДЫ И ЯЗЫКА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средства разработки клиентской части ПО автоматизации работы </a:t>
            </a:r>
            <a:r>
              <a:rPr lang="ru-RU" dirty="0" smtClean="0"/>
              <a:t>учета нормативно-справочной информации по изделиям </a:t>
            </a:r>
            <a:r>
              <a:rPr lang="ru-RU" dirty="0"/>
              <a:t>для предприятия использовалась среда программирования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2019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качестве языка программирования был выбран язык </a:t>
            </a:r>
            <a:r>
              <a:rPr lang="en-US" dirty="0" smtClean="0"/>
              <a:t>C#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входной информации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708" y="1815489"/>
            <a:ext cx="6611273" cy="1638529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28" y="3754166"/>
            <a:ext cx="657316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выходной информации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266" y="2621794"/>
            <a:ext cx="9130554" cy="21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4" name="Объект 3" descr="C:\Users\dpyat\Desktop\Пятеркин Дмитрий, ПП\Диаграммы\4. IDEF0\IDEF0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7" r="19281" b="59582"/>
          <a:stretch/>
        </p:blipFill>
        <p:spPr bwMode="auto">
          <a:xfrm>
            <a:off x="1509728" y="1836512"/>
            <a:ext cx="8956297" cy="45655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62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бизнес-процессов</a:t>
            </a:r>
          </a:p>
        </p:txBody>
      </p:sp>
      <p:pic>
        <p:nvPicPr>
          <p:cNvPr id="4" name="Объект 3" descr="C:\Users\dpyat\Desktop\Пятеркин Дмитрий, ПП\Диаграммы\4. IDEF0\IDEF0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2"/>
          <a:stretch/>
        </p:blipFill>
        <p:spPr bwMode="auto">
          <a:xfrm>
            <a:off x="1097280" y="1824229"/>
            <a:ext cx="9705861" cy="45214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94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283</Words>
  <Application>Microsoft Office PowerPoint</Application>
  <PresentationFormat>Широкоэкранный</PresentationFormat>
  <Paragraphs>45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Ретро</vt:lpstr>
      <vt:lpstr>Презентация к защите производственной практики «Учет нормативно-справочной информации об изделиях</vt:lpstr>
      <vt:lpstr>Содержание</vt:lpstr>
      <vt:lpstr>Содержательная постановка задачи</vt:lpstr>
      <vt:lpstr>ОБОСНОВАНИЕ СУБД И ЯЗЫКА ЗАПРОСОВ </vt:lpstr>
      <vt:lpstr>ОБОСНОВАНИЕ СРЕДЫ И ЯЗЫКА ПРОГРАММИРОВАНИЯ</vt:lpstr>
      <vt:lpstr>Описание входной информации</vt:lpstr>
      <vt:lpstr>Описание выходной информации</vt:lpstr>
      <vt:lpstr>Описание бизнес-процессов</vt:lpstr>
      <vt:lpstr>Описание бизнес-процессов</vt:lpstr>
      <vt:lpstr>Описание потоков данных</vt:lpstr>
      <vt:lpstr>Описание потоков данных</vt:lpstr>
      <vt:lpstr>Диаграмма вариантов использования</vt:lpstr>
      <vt:lpstr>Диаграмма последовательности</vt:lpstr>
      <vt:lpstr>Диаграмма деятельности</vt:lpstr>
      <vt:lpstr>Диаграмма развертывания</vt:lpstr>
      <vt:lpstr>Логическая модель данных</vt:lpstr>
      <vt:lpstr>Физическая модель данных</vt:lpstr>
      <vt:lpstr>Входные данные</vt:lpstr>
      <vt:lpstr>Выходные данные</vt:lpstr>
      <vt:lpstr>Тесты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защите производственной практике</dc:title>
  <dc:creator>Учетная запись Майкрософт</dc:creator>
  <cp:lastModifiedBy>Учетная запись Майкрософт</cp:lastModifiedBy>
  <cp:revision>8</cp:revision>
  <dcterms:created xsi:type="dcterms:W3CDTF">2022-04-14T15:21:44Z</dcterms:created>
  <dcterms:modified xsi:type="dcterms:W3CDTF">2022-04-14T16:26:27Z</dcterms:modified>
</cp:coreProperties>
</file>