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3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5B77C2EB-B9E1-4787-A639-7DAA5672FD82}">
          <p14:sldIdLst>
            <p14:sldId id="256"/>
          </p14:sldIdLst>
        </p14:section>
        <p14:section name="def main():" id="{1384701E-1AB4-45A1-A876-AB5277D27F0D}">
          <p14:sldIdLst>
            <p14:sldId id="257"/>
          </p14:sldIdLst>
        </p14:section>
        <p14:section name="if __name__ == &quot;__main__&quot;:" id="{D4A4D323-2D92-4583-AF2E-FBD9CE8FCDEA}">
          <p14:sldIdLst>
            <p14:sldId id="263"/>
          </p14:sldIdLst>
        </p14:section>
        <p14:section name="The Omega" id="{FCE656FA-C0E7-4167-AC7A-BCE5DE7559D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B3FB"/>
    <a:srgbClr val="2CA02C"/>
    <a:srgbClr val="1F77B4"/>
    <a:srgbClr val="FF7F00"/>
    <a:srgbClr val="4DAF4A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83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06EC7A-E60D-14F8-306F-373DD57EA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D85A8-9D97-0DC6-F63F-3A2812554F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20FA-6670-4C46-96B7-FC30DEB90749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38AD6-4F96-1ECC-16A7-7534529A4A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A279C-EA41-6873-23FC-38C71A0404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0446-7506-4667-9D2E-4B2650878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0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928F-3BB4-4E7C-949D-66E777939F52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1A48-668A-48A9-B90A-E02750E0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1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948A4-A2D0-0183-D3E7-D80BEFFE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5C060-6803-1083-E60A-EB489F8C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9D75-0E88-ACCC-EC3D-548F19D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4B7F7-1EDF-82B6-B713-9BF0EFC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A281E-7DF2-500B-6415-0F49865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2A59-69CF-9327-F5FA-BBCF075A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49A03-1BF9-6094-45AA-C6DCB686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68EB3-F43D-2E42-E17F-A840FD4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1B852-29C6-2DD2-70BF-AB7A1AE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C6FA0-6526-E0CB-FFE5-33EBDD2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72BA6-076B-C8E8-41F5-74ACFE3C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87A6-0F25-5A75-1D91-8E1BC46A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8064D-39C6-9A6A-78DF-2C551CF8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F8085-2BA6-783C-3B19-115CAB70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B153-76B5-1AD7-80C6-CB5F091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ED343-F408-563F-C151-8C9751EC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1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A0883-DB77-A805-915E-BAF156645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37BBD-A07E-CC79-A32F-31850272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0DD2-6BD8-916C-0FC4-FAE8454C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FDF48-9F23-9371-0936-202DB72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325A-59F0-B0A2-601D-B3A6E90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8FBA6-E7A0-5ED9-F062-A257AEC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0318-872E-76A4-E318-54EB5BA6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5A1A-7466-9637-E41E-C1E7DF8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94FD-55EB-46A7-4D9C-B1A45817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669FC-6C7D-1235-BDE3-ECFAE85D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D1E9-00DC-33CC-FBA0-7D7BC20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D0B8F-2896-54D1-7DC4-61630250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73C18-0488-71B8-B879-9EA0DE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EB80-627F-1154-20CB-CE89C3B9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9B8D5-4C4D-CF70-F198-914F96FBA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7EDE4-9997-35C2-8A66-9097D15A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3E70D-D271-C265-4D7A-CA3F1001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F4229-04B4-4962-CBF5-338A1148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A42ED-8448-2412-3C7B-2FE2828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1812-24F7-65B6-A674-7AF1039C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9C1A2-3886-ACCE-F311-0C1C9C78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51239-4798-E962-2B70-89D9768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1AD3A-A126-4C49-FDCA-690DA19F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DE7B7A-B5E3-7811-62B2-FAF2E49B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AC8D-4001-AAB5-AA48-5F0E24C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D4D58-688E-8D45-DAC1-0157158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818244-0C06-C4F1-4C92-A3603B4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A604-15C0-D6A0-DD5D-1753165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A9A1B-A6C2-7DCE-E538-9EC5D8D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1BE22-DE39-D7A3-8D7B-A908AA4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7EC9C-6EBC-F4A0-0C38-F63A3903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DC62B-B12D-81ED-AB7C-68003EAE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982B3-BDB1-8FF8-1FFE-CF827ADC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8480E-619E-3D1C-B6F7-F31AE765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3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E6C12-DD96-4A94-E538-033ACB12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9278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2B7A8-49C1-5645-942D-04A03296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08A09-0CF6-82AA-4D20-A37D0068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E4AA0-3B0D-6607-85C9-ED8B19E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1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2ED6B-62E8-1C44-153C-2BBC7C1A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AAABB-8447-7575-57D0-322DB9B5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285C3-80E5-C1BB-E0EC-44F2AE41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B47A6-5013-93A4-28CF-A5EC7462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2D93-B491-9A21-0414-39C4CA3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423FB-0440-D383-E9D6-6BC40BBD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0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1C9A-9E2B-6B4A-F2C8-AFA1DE3C5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AF9BA-5AEF-53E6-19EB-746B0D70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012E-0087-1992-D7DE-D61141CD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uko386" TargetMode="External"/><Relationship Id="rId2" Type="http://schemas.openxmlformats.org/officeDocument/2006/relationships/hyperlink" Target="mailto:Haruko386@outlook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41CAE699-DBC7-FC66-CFDD-877294D82C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97"/>
          <a:stretch/>
        </p:blipFill>
        <p:spPr>
          <a:xfrm>
            <a:off x="-13712" y="0"/>
            <a:ext cx="12205712" cy="6857573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3763DCA7-A422-41CB-93EF-A0CCF6DF5061}"/>
              </a:ext>
            </a:extLst>
          </p:cNvPr>
          <p:cNvSpPr/>
          <p:nvPr/>
        </p:nvSpPr>
        <p:spPr>
          <a:xfrm>
            <a:off x="-6856" y="1090"/>
            <a:ext cx="12205711" cy="6857573"/>
          </a:xfrm>
          <a:custGeom>
            <a:avLst/>
            <a:gdLst/>
            <a:ahLst/>
            <a:cxnLst/>
            <a:rect l="l" t="t" r="r" b="b"/>
            <a:pathLst>
              <a:path w="12176760" h="6858000">
                <a:moveTo>
                  <a:pt x="0" y="6857999"/>
                </a:moveTo>
                <a:lnTo>
                  <a:pt x="12176759" y="6858000"/>
                </a:lnTo>
                <a:lnTo>
                  <a:pt x="1217676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4834D8D-CA88-C92C-8F6B-8E15672A089D}"/>
              </a:ext>
            </a:extLst>
          </p:cNvPr>
          <p:cNvSpPr txBox="1">
            <a:spLocks/>
          </p:cNvSpPr>
          <p:nvPr/>
        </p:nvSpPr>
        <p:spPr>
          <a:xfrm>
            <a:off x="340092" y="475494"/>
            <a:ext cx="11851908" cy="2505814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b="1" dirty="0" err="1">
                <a:solidFill>
                  <a:srgbClr val="FFFFFF"/>
                </a:solidFill>
                <a:latin typeface="Calibri"/>
                <a:cs typeface="Calibri"/>
              </a:rPr>
              <a:t>ECoDepth</a:t>
            </a:r>
            <a:r>
              <a:rPr lang="en-US" altLang="zh-CN" sz="5400" b="1" dirty="0">
                <a:solidFill>
                  <a:srgbClr val="FFFFFF"/>
                </a:solidFill>
                <a:latin typeface="Calibri"/>
                <a:cs typeface="Calibri"/>
              </a:rPr>
              <a:t>: Effective Conditioning of Diffusion Models for 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5400" b="1" dirty="0">
                <a:solidFill>
                  <a:srgbClr val="FFFFFF"/>
                </a:solidFill>
                <a:latin typeface="Calibri"/>
                <a:cs typeface="Calibri"/>
              </a:rPr>
              <a:t>Monocular Depth Estimation</a:t>
            </a:r>
            <a:endParaRPr lang="en-US" sz="54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06448F4-C9EC-091F-7AEE-87670750AF56}"/>
              </a:ext>
            </a:extLst>
          </p:cNvPr>
          <p:cNvSpPr txBox="1"/>
          <p:nvPr/>
        </p:nvSpPr>
        <p:spPr>
          <a:xfrm>
            <a:off x="745951" y="5847384"/>
            <a:ext cx="13804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Calibri"/>
                <a:cs typeface="Calibri"/>
              </a:rPr>
              <a:t>Haruko386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1CDE149-25CB-171A-1749-7AA21A437913}"/>
              </a:ext>
            </a:extLst>
          </p:cNvPr>
          <p:cNvSpPr txBox="1"/>
          <p:nvPr/>
        </p:nvSpPr>
        <p:spPr>
          <a:xfrm>
            <a:off x="745951" y="3646170"/>
            <a:ext cx="56622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What is the </a:t>
            </a:r>
            <a:r>
              <a:rPr lang="en-US" altLang="zh-CN" sz="2000" dirty="0">
                <a:solidFill>
                  <a:srgbClr val="FFFFFF"/>
                </a:solidFill>
                <a:latin typeface="Calibri"/>
                <a:cs typeface="Calibri"/>
              </a:rPr>
              <a:t>Variational DDIM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How to </a:t>
            </a:r>
            <a:r>
              <a:rPr lang="en-US" altLang="zh-CN" sz="2000" dirty="0">
                <a:solidFill>
                  <a:srgbClr val="FFFFFF"/>
                </a:solidFill>
                <a:latin typeface="Calibri"/>
                <a:cs typeface="Calibri"/>
              </a:rPr>
              <a:t>understand DDIM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How does it relate to the D</a:t>
            </a:r>
            <a:r>
              <a:rPr lang="en-US" altLang="zh-CN" sz="2000" dirty="0">
                <a:solidFill>
                  <a:srgbClr val="FFFFFF"/>
                </a:solidFill>
                <a:latin typeface="Calibri"/>
                <a:cs typeface="Calibri"/>
              </a:rPr>
              <a:t>DPM?</a:t>
            </a: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How does it work in DiffusionDepth?</a:t>
            </a:r>
          </a:p>
        </p:txBody>
      </p:sp>
    </p:spTree>
    <p:extLst>
      <p:ext uri="{BB962C8B-B14F-4D97-AF65-F5344CB8AC3E}">
        <p14:creationId xmlns:p14="http://schemas.microsoft.com/office/powerpoint/2010/main" val="25707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36B39-D638-08DC-53AF-B8806EC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12E4D-D607-9C3E-8778-8270E075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Suraj Patni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2E52-3EB1-BFE5-7786-4887792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061086-3707-F3F9-E2A8-48C3E9D7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ECoDepth: Effective Conditioning of Diffusion Models for MDE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49AA8B-E18E-4AB3-ECBC-18D4BB1C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Suraj Patni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CABA0-FC55-1069-83EC-DC02230C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98F6-5817-1BC2-354A-B7A62B2C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43FDD26-A481-DD2D-92EE-A6851D30CE7B}"/>
              </a:ext>
            </a:extLst>
          </p:cNvPr>
          <p:cNvSpPr txBox="1"/>
          <p:nvPr/>
        </p:nvSpPr>
        <p:spPr>
          <a:xfrm>
            <a:off x="571601" y="390855"/>
            <a:ext cx="152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lang="en-US" sz="3600" spc="-15" dirty="0">
                <a:latin typeface="Calibri"/>
                <a:cs typeface="Calibri"/>
              </a:rPr>
              <a:t>e</a:t>
            </a:r>
            <a:r>
              <a:rPr sz="3600" spc="-25" dirty="0">
                <a:latin typeface="Calibri"/>
                <a:cs typeface="Calibri"/>
              </a:rPr>
              <a:t>nd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087893-9C4B-2702-674F-3D00AB97B935}"/>
              </a:ext>
            </a:extLst>
          </p:cNvPr>
          <p:cNvSpPr txBox="1"/>
          <p:nvPr/>
        </p:nvSpPr>
        <p:spPr>
          <a:xfrm>
            <a:off x="703943" y="984600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Reference: 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EAEA9-C2F4-6717-0D76-D7ABF547A0DC}"/>
              </a:ext>
            </a:extLst>
          </p:cNvPr>
          <p:cNvSpPr txBox="1"/>
          <p:nvPr/>
        </p:nvSpPr>
        <p:spPr>
          <a:xfrm>
            <a:off x="849085" y="1446265"/>
            <a:ext cx="1124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it-IT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J, Jain A, Abbeel P. Denoising diffusion probabilistic models. NeuraIPS, 2020.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Duan Y, Guo X, Zhu Z.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Diffusiondepth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Diffusion denoising approach for monocular depth estimation[C]//European Conference on Computer Vision, 2024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Ze, et al. "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transformer: Hierarchical vision transformer using shifted windows." Proceedings of the IEEE/CVF international conference on computer vision. 2021.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Luo C. Understanding diffusion models: A unified perspective[J].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arXiv:2208.11970, 2022.</a:t>
            </a:r>
            <a:endParaRPr lang="zh-CN" alt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316BC7-F621-8640-C8CD-9AD167B7CAF8}"/>
              </a:ext>
            </a:extLst>
          </p:cNvPr>
          <p:cNvSpPr txBox="1"/>
          <p:nvPr/>
        </p:nvSpPr>
        <p:spPr>
          <a:xfrm>
            <a:off x="703943" y="3198167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Contact: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D3DB29-2FD3-2385-9D31-C69E167E0E7B}"/>
              </a:ext>
            </a:extLst>
          </p:cNvPr>
          <p:cNvSpPr txBox="1"/>
          <p:nvPr/>
        </p:nvSpPr>
        <p:spPr>
          <a:xfrm>
            <a:off x="849085" y="3657410"/>
            <a:ext cx="5842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Haruko386@outlook.com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github.com/Haruko386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endParaRPr lang="zh-CN" alt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440F566-AED8-A947-51A1-4C70A9156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06" y="3657410"/>
            <a:ext cx="2711751" cy="20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7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182</Words>
  <Application>Microsoft Office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 MT</vt:lpstr>
      <vt:lpstr>等线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Haruko386 Hare</dc:creator>
  <cp:lastModifiedBy>Haruko386 Hare</cp:lastModifiedBy>
  <cp:revision>14</cp:revision>
  <dcterms:created xsi:type="dcterms:W3CDTF">2025-02-06T09:29:27Z</dcterms:created>
  <dcterms:modified xsi:type="dcterms:W3CDTF">2025-05-04T07:43:54Z</dcterms:modified>
</cp:coreProperties>
</file>