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86F49B6B-2F95-4238-885D-EE88D0908763}">
          <p14:sldIdLst>
            <p14:sldId id="256"/>
          </p14:sldIdLst>
        </p14:section>
        <p14:section name="Pre" id="{46F88F41-3C58-4137-BEE8-B25D1E0A397B}">
          <p14:sldIdLst>
            <p14:sldId id="257"/>
            <p14:sldId id="258"/>
            <p14:sldId id="259"/>
          </p14:sldIdLst>
        </p14:section>
        <p14:section name="The Omega" id="{CEE27B96-A246-40CA-887A-57B56D7DC7C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F87"/>
    <a:srgbClr val="9CC0FF"/>
    <a:srgbClr val="EAA558"/>
    <a:srgbClr val="FFC6A0"/>
    <a:srgbClr val="FFA6F8"/>
    <a:srgbClr val="92D050"/>
    <a:srgbClr val="25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6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2E1A83-3047-36FA-863F-1E4B1D10C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B5C9D-1752-7B91-F5A4-B5CC04501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A603F-0A93-444D-8629-4F217C06D7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782BEA-2CC7-6D9A-804A-1E496DEE07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05B67-40C9-BC82-1F69-57F2CD21D0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1AB97-5633-44E5-8D42-9C6C623B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08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0556-C6E0-4966-95AC-2714B8DB3000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306B-C746-45CD-BD4C-8C578389B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3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5BD70-FA1A-2043-4733-2035C5F8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6518-F8F9-46AD-580A-6540C02D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60DBF-D434-8228-0100-8D182A83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8AD6-B5BA-E817-D83A-1E8A5621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B83D1-CAC5-3503-0F5C-2A081AD9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C2DD-A96B-1F7C-D733-66DB187D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1EF2AF-1D96-1735-3247-4EBA76B6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C6440-C251-DB10-48F0-C529D561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9A60F-5714-0A2A-48B1-1521CF50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F635D-ECF4-C097-A28D-3B9076DA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405DD-9340-5EA2-D47F-EBC11E22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AB340-165C-A22E-3459-EF813AFD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DE582-14CB-DB87-A640-9AEB37E5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ECF58-DAC2-1C8E-077D-18A1CAF9A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01E0C-6C16-5420-AB60-815771BA3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6AFE7AB-73F3-CF7E-EB61-3152AC00C2B1}"/>
              </a:ext>
            </a:extLst>
          </p:cNvPr>
          <p:cNvSpPr txBox="1"/>
          <p:nvPr/>
        </p:nvSpPr>
        <p:spPr>
          <a:xfrm>
            <a:off x="0" y="158244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F7F"/>
                </a:solidFill>
              </a:rPr>
              <a:t>ZoeDepth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007F7F"/>
                </a:solidFill>
              </a:rPr>
              <a:t>Z</a:t>
            </a:r>
            <a:r>
              <a:rPr lang="en-US" altLang="zh-CN" sz="2800" b="1" dirty="0"/>
              <a:t>ero-sh</a:t>
            </a:r>
            <a:r>
              <a:rPr lang="en-US" altLang="zh-CN" sz="2800" b="1" dirty="0">
                <a:solidFill>
                  <a:srgbClr val="007F7F"/>
                </a:solidFill>
              </a:rPr>
              <a:t>o</a:t>
            </a:r>
            <a:r>
              <a:rPr lang="en-US" altLang="zh-CN" sz="2800" b="1" dirty="0"/>
              <a:t>t Transf</a:t>
            </a:r>
            <a:r>
              <a:rPr lang="en-US" altLang="zh-CN" sz="2800" b="1" dirty="0">
                <a:solidFill>
                  <a:srgbClr val="007F7F"/>
                </a:solidFill>
              </a:rPr>
              <a:t>e</a:t>
            </a:r>
            <a:r>
              <a:rPr lang="en-US" altLang="zh-CN" sz="2800" b="1" dirty="0"/>
              <a:t>r by Combining Relative and Metric </a:t>
            </a:r>
            <a:r>
              <a:rPr lang="en-US" altLang="zh-CN" sz="2800" b="1" dirty="0">
                <a:solidFill>
                  <a:srgbClr val="007F7F"/>
                </a:solidFill>
              </a:rPr>
              <a:t>Depth</a:t>
            </a:r>
            <a:endParaRPr lang="zh-CN" altLang="en-US" sz="2800" b="1" spc="-150" dirty="0">
              <a:solidFill>
                <a:srgbClr val="007F7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DAC9F5-E520-396E-4269-64AC56BE9266}"/>
              </a:ext>
            </a:extLst>
          </p:cNvPr>
          <p:cNvSpPr txBox="1"/>
          <p:nvPr/>
        </p:nvSpPr>
        <p:spPr>
          <a:xfrm>
            <a:off x="2884025" y="2967227"/>
            <a:ext cx="6423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tackles the problem of depth estimation from a single image. Existing work either focuses on generalization performance disregarding metric scale, i.e. relative depth estimation, or state-of-the-art results on specific datasets, i.e. metric depth estimation. We propose the first approach that combines both worlds, leading to a model with excellent generalization performance while maintaining metric scale. Our flagship model, ZoeD-M12 NK, is pre-trained on 12 datasets using relative depth and fine-tuned on two datasets using metric depth. 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089BAE-45EA-F32F-6F5D-6C5C19F54E8B}"/>
              </a:ext>
            </a:extLst>
          </p:cNvPr>
          <p:cNvSpPr txBox="1"/>
          <p:nvPr/>
        </p:nvSpPr>
        <p:spPr>
          <a:xfrm>
            <a:off x="3047999" y="25151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shariq.bhat@kaust.edu.sa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AE3F7B-6758-780C-3F6C-386514C37F43}"/>
              </a:ext>
            </a:extLst>
          </p:cNvPr>
          <p:cNvSpPr txBox="1"/>
          <p:nvPr/>
        </p:nvSpPr>
        <p:spPr>
          <a:xfrm>
            <a:off x="-58058" y="6414108"/>
            <a:ext cx="122500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PubDate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Feb 2023               Subject</a:t>
            </a:r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Pattern Recognition</a:t>
            </a:r>
            <a:r>
              <a:rPr lang="en-US" altLang="zh-CN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(CVPR 2023)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3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90078E-2E0E-AE42-58A3-38FE08870283}"/>
              </a:ext>
            </a:extLst>
          </p:cNvPr>
          <p:cNvSpPr txBox="1"/>
          <p:nvPr/>
        </p:nvSpPr>
        <p:spPr>
          <a:xfrm>
            <a:off x="3047999" y="2145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Shariq Farooq Bhat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4D6F8-B5F0-057D-F58A-3F9FEFB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BE051-0041-FFB8-4632-61BA3E7F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C5F8-8365-0442-CD87-A2206D05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8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B2EF1-8431-31A3-57E8-427DE2D8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33507-C3B2-AAFC-ED2E-CE7E1851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E687E-8A66-D926-6F77-A1285CB0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47051-D410-516C-0969-4D795802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98B31-7898-39BA-8907-CC4FA526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567B9-4955-2C7C-583F-4E732DB5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7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26F620-B85F-11BB-4749-24BF9BE0C95E}"/>
              </a:ext>
            </a:extLst>
          </p:cNvPr>
          <p:cNvSpPr txBox="1"/>
          <p:nvPr/>
        </p:nvSpPr>
        <p:spPr>
          <a:xfrm>
            <a:off x="3591147" y="2619830"/>
            <a:ext cx="500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Thanks for Watching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98D4F-BB75-DB26-2DE2-DB2C46BF6679}"/>
              </a:ext>
            </a:extLst>
          </p:cNvPr>
          <p:cNvSpPr txBox="1"/>
          <p:nvPr/>
        </p:nvSpPr>
        <p:spPr>
          <a:xfrm>
            <a:off x="3047999" y="3269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E-mail: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haruko386@outlook.com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27F43B-4160-0E06-46D4-011E9D547868}"/>
              </a:ext>
            </a:extLst>
          </p:cNvPr>
          <p:cNvSpPr txBox="1"/>
          <p:nvPr/>
        </p:nvSpPr>
        <p:spPr>
          <a:xfrm>
            <a:off x="3047999" y="3608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Date: 2024/12/30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9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188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Developy Hare</dc:creator>
  <cp:lastModifiedBy>Developy Hare</cp:lastModifiedBy>
  <cp:revision>6</cp:revision>
  <dcterms:created xsi:type="dcterms:W3CDTF">2024-12-09T06:47:11Z</dcterms:created>
  <dcterms:modified xsi:type="dcterms:W3CDTF">2024-12-30T12:15:54Z</dcterms:modified>
</cp:coreProperties>
</file>