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e Alpha" id="{5B77C2EB-B9E1-4787-A639-7DAA5672FD82}">
          <p14:sldIdLst>
            <p14:sldId id="256"/>
          </p14:sldIdLst>
        </p14:section>
        <p14:section name="def __main()__:" id="{1384701E-1AB4-45A1-A876-AB5277D27F0D}">
          <p14:sldIdLst>
            <p14:sldId id="257"/>
          </p14:sldIdLst>
        </p14:section>
        <p14:section name="The Omega" id="{FCE656FA-C0E7-4167-AC7A-BCE5DE7559D5}">
          <p14:sldIdLst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1F77B4"/>
    <a:srgbClr val="FF7F00"/>
    <a:srgbClr val="4DAF4A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8" d="100"/>
          <a:sy n="88" d="100"/>
        </p:scale>
        <p:origin x="9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06EC7A-E60D-14F8-306F-373DD57E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8D85A8-9D97-0DC6-F63F-3A2812554F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A20FA-6670-4C46-96B7-FC30DEB90749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ED38AD6-4F96-1ECC-16A7-7534529A4AD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1A279C-EA41-6873-23FC-38C71A0404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10446-7506-4667-9D2E-4B26508780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2046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D928F-3BB4-4E7C-949D-66E777939F52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1A48-668A-48A9-B90A-E02750E00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2117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948A4-A2D0-0183-D3E7-D80BEFFE3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F5C060-6803-1083-E60A-EB489F8CA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39D75-0E88-ACCC-EC3D-548F19D0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A4B7F7-1EDF-82B6-B713-9BF0EFC73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BA281E-7DF2-500B-6415-0F498650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8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287A6-0F25-5A75-1D91-8E1BC46A4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D8064D-39C6-9A6A-78DF-2C551CF8E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1F8085-2BA6-783C-3B19-115CAB70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3DB153-76B5-1AD7-80C6-CB5F0911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ED343-F408-563F-C151-8C9751EC0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515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8A0883-DB77-A805-915E-BAF156645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337BBD-A07E-CC79-A32F-3185027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90DD2-6BD8-916C-0FC4-FAE8454CA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FDF48-9F23-9371-0936-202DB72AF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3325A-59F0-B0A2-601D-B3A6E906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24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48FBA6-E7A0-5ED9-F062-A257AEC4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0318-872E-76A4-E318-54EB5BA67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6C5A1A-7466-9637-E41E-C1E7DF87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97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C594FD-55EB-46A7-4D9C-B1A4581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669FC-6C7D-1235-BDE3-ECFAE85D90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B5D1E9-00DC-33CC-FBA0-7D7BC20DE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AD0B8F-2896-54D1-7DC4-61630250B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73C18-0488-71B8-B879-9EA0DE58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0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6EB80-627F-1154-20CB-CE89C3B9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29B8D5-4C4D-CF70-F198-914F96FBA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37EDE4-9997-35C2-8A66-9097D15A6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73E70D-D271-C265-4D7A-CA3F10014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EF4229-04B4-4962-CBF5-338A11486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9A42ED-8448-2412-3C7B-2FE28289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73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11812-24F7-65B6-A674-7AF1039C5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39C1A2-3886-ACCE-F311-0C1C9C788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151239-4798-E962-2B70-89D9768D1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E1AD3A-A126-4C49-FDCA-690DA19F7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DE7B7A-B5E3-7811-62B2-FAF2E49B9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AC8D-4001-AAB5-AA48-5F0E24C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8D4D58-688E-8D45-DAC1-0157158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818244-0C06-C4F1-4C92-A3603B4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9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6A604-15C0-D6A0-DD5D-1753165E3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A9A1B-A6C2-7DCE-E538-9EC5D8DCD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C51BE22-DE39-D7A3-8D7B-A908AA4CA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C87EC9C-6EBC-F4A0-0C38-F63A3903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16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BDC62B-B12D-81ED-AB7C-68003EAE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A8982B3-BDB1-8FF8-1FFE-CF827ADC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B8480E-619E-3D1C-B6F7-F31AE765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136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2ED6B-62E8-1C44-153C-2BBC7C1AE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EAAABB-8447-7575-57D0-322DB9B5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9285C3-80E5-C1BB-E0EC-44F2AE412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B47A6-5013-93A4-28CF-A5EC74624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622D93-B491-9A21-0414-39C4CA3A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0423FB-0440-D383-E9D6-6BC40BBD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701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6D2A59-69CF-9327-F5FA-BBCF075AF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C49A03-1BF9-6094-45AA-C6DCB6866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E68EB3-F43D-2E42-E17F-A840FD458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31B852-29C6-2DD2-70BF-AB7A1AEA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4C6FA0-6526-E0CB-FFE5-33EBDD20C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372BA6-076B-C8E8-41F5-74ACFE3CD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6D1C9A-9E2B-6B4A-F2C8-AFA1DE3C5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3AF9BA-5AEF-53E6-19EB-746B0D708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B0012E-0087-1992-D7DE-D61141CDC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29A42-1FB3-4C8E-A734-90D396AAE8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905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uko386" TargetMode="External"/><Relationship Id="rId2" Type="http://schemas.openxmlformats.org/officeDocument/2006/relationships/hyperlink" Target="mailto:Haruko386@outlook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">
            <a:extLst>
              <a:ext uri="{FF2B5EF4-FFF2-40B4-BE49-F238E27FC236}">
                <a16:creationId xmlns:a16="http://schemas.microsoft.com/office/drawing/2014/main" id="{41CAE699-DBC7-FC66-CFDD-877294D82C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3711" y="427"/>
            <a:ext cx="12205711" cy="6857573"/>
          </a:xfrm>
          <a:prstGeom prst="rect">
            <a:avLst/>
          </a:prstGeom>
        </p:spPr>
      </p:pic>
      <p:sp>
        <p:nvSpPr>
          <p:cNvPr id="3" name="object 4">
            <a:extLst>
              <a:ext uri="{FF2B5EF4-FFF2-40B4-BE49-F238E27FC236}">
                <a16:creationId xmlns:a16="http://schemas.microsoft.com/office/drawing/2014/main" id="{3763DCA7-A422-41CB-93EF-A0CCF6DF5061}"/>
              </a:ext>
            </a:extLst>
          </p:cNvPr>
          <p:cNvSpPr/>
          <p:nvPr/>
        </p:nvSpPr>
        <p:spPr>
          <a:xfrm>
            <a:off x="-13712" y="-434"/>
            <a:ext cx="12205711" cy="6857573"/>
          </a:xfrm>
          <a:custGeom>
            <a:avLst/>
            <a:gdLst/>
            <a:ahLst/>
            <a:cxnLst/>
            <a:rect l="l" t="t" r="r" b="b"/>
            <a:pathLst>
              <a:path w="12176760" h="6858000">
                <a:moveTo>
                  <a:pt x="0" y="6857999"/>
                </a:moveTo>
                <a:lnTo>
                  <a:pt x="12176759" y="6858000"/>
                </a:lnTo>
                <a:lnTo>
                  <a:pt x="12176760" y="0"/>
                </a:lnTo>
                <a:lnTo>
                  <a:pt x="0" y="0"/>
                </a:lnTo>
                <a:lnTo>
                  <a:pt x="0" y="6857999"/>
                </a:lnTo>
                <a:close/>
              </a:path>
            </a:pathLst>
          </a:custGeom>
          <a:solidFill>
            <a:srgbClr val="000000">
              <a:alpha val="21960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4834D8D-CA88-C92C-8F6B-8E15672A089D}"/>
              </a:ext>
            </a:extLst>
          </p:cNvPr>
          <p:cNvSpPr txBox="1">
            <a:spLocks/>
          </p:cNvSpPr>
          <p:nvPr/>
        </p:nvSpPr>
        <p:spPr>
          <a:xfrm>
            <a:off x="615323" y="908197"/>
            <a:ext cx="9755212" cy="2228815"/>
          </a:xfrm>
          <a:prstGeom prst="rect">
            <a:avLst/>
          </a:prstGeom>
        </p:spPr>
        <p:txBody>
          <a:bodyPr vert="horz" wrap="square" lIns="0" tIns="1270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altLang="zh-CN" sz="7200" b="1" dirty="0">
                <a:solidFill>
                  <a:srgbClr val="FFFFFF"/>
                </a:solidFill>
                <a:latin typeface="Calibri"/>
                <a:cs typeface="Calibri"/>
              </a:rPr>
              <a:t>DENOISING DIFFUSION IMPLICIT MODELS</a:t>
            </a:r>
            <a:endParaRPr lang="en-US" sz="7200" b="1" dirty="0">
              <a:solidFill>
                <a:srgbClr val="FFFFFF"/>
              </a:solidFill>
              <a:latin typeface="Calibri"/>
              <a:cs typeface="Calibri"/>
            </a:endParaRPr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706448F4-C9EC-091F-7AEE-87670750AF56}"/>
              </a:ext>
            </a:extLst>
          </p:cNvPr>
          <p:cNvSpPr txBox="1"/>
          <p:nvPr/>
        </p:nvSpPr>
        <p:spPr>
          <a:xfrm>
            <a:off x="745951" y="5847384"/>
            <a:ext cx="138046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zh-CN" sz="2400" dirty="0">
                <a:solidFill>
                  <a:srgbClr val="FFFFFF"/>
                </a:solidFill>
                <a:latin typeface="Calibri"/>
                <a:cs typeface="Calibri"/>
              </a:rPr>
              <a:t>Haruko386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8">
            <a:extLst>
              <a:ext uri="{FF2B5EF4-FFF2-40B4-BE49-F238E27FC236}">
                <a16:creationId xmlns:a16="http://schemas.microsoft.com/office/drawing/2014/main" id="{81CDE149-25CB-171A-1749-7AA21A437913}"/>
              </a:ext>
            </a:extLst>
          </p:cNvPr>
          <p:cNvSpPr txBox="1"/>
          <p:nvPr/>
        </p:nvSpPr>
        <p:spPr>
          <a:xfrm>
            <a:off x="745951" y="3646170"/>
            <a:ext cx="566229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What is the 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Variational DDIM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to 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understand DDIM</a:t>
            </a: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does it relate to the D</a:t>
            </a:r>
            <a:r>
              <a:rPr lang="en-US" altLang="zh-CN" sz="2000" dirty="0">
                <a:solidFill>
                  <a:srgbClr val="FFFFFF"/>
                </a:solidFill>
                <a:latin typeface="Calibri"/>
                <a:cs typeface="Calibri"/>
              </a:rPr>
              <a:t>DPM?</a:t>
            </a:r>
          </a:p>
          <a:p>
            <a:pPr marL="354965" indent="-342265">
              <a:buFont typeface="Arial MT"/>
              <a:buChar char="•"/>
              <a:tabLst>
                <a:tab pos="354965" algn="l"/>
              </a:tabLst>
            </a:pPr>
            <a:r>
              <a:rPr lang="en-US" sz="2000" dirty="0">
                <a:solidFill>
                  <a:srgbClr val="FFFFFF"/>
                </a:solidFill>
                <a:latin typeface="Calibri"/>
                <a:cs typeface="Calibri"/>
              </a:rPr>
              <a:t>How does it work in DiffusionDepth?</a:t>
            </a:r>
          </a:p>
        </p:txBody>
      </p:sp>
    </p:spTree>
    <p:extLst>
      <p:ext uri="{BB962C8B-B14F-4D97-AF65-F5344CB8AC3E}">
        <p14:creationId xmlns:p14="http://schemas.microsoft.com/office/powerpoint/2010/main" val="2570746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936B39-D638-08DC-53AF-B8806EC47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DENOISING DIFFUSION IMPLICIT MODELS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812E4D-D607-9C3E-8778-8270E075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Haruko386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2E52-3EB1-BFE5-7786-4887792AD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29A42-1FB3-4C8E-A734-90D396AAE85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9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598F6-5817-1BC2-354A-B7A62B2C3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A43FDD26-A481-DD2D-92EE-A6851D30CE7B}"/>
              </a:ext>
            </a:extLst>
          </p:cNvPr>
          <p:cNvSpPr txBox="1"/>
          <p:nvPr/>
        </p:nvSpPr>
        <p:spPr>
          <a:xfrm>
            <a:off x="571601" y="390855"/>
            <a:ext cx="1526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lang="en-US" sz="3600" spc="-15" dirty="0">
                <a:latin typeface="Calibri"/>
                <a:cs typeface="Calibri"/>
              </a:rPr>
              <a:t>e</a:t>
            </a:r>
            <a:r>
              <a:rPr sz="3600" spc="-25" dirty="0">
                <a:latin typeface="Calibri"/>
                <a:cs typeface="Calibri"/>
              </a:rPr>
              <a:t>nd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087893-9C4B-2702-674F-3D00AB97B935}"/>
              </a:ext>
            </a:extLst>
          </p:cNvPr>
          <p:cNvSpPr txBox="1"/>
          <p:nvPr/>
        </p:nvSpPr>
        <p:spPr>
          <a:xfrm>
            <a:off x="703943" y="984600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Reference: 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F4EAEA9-C2F4-6717-0D76-D7ABF547A0DC}"/>
              </a:ext>
            </a:extLst>
          </p:cNvPr>
          <p:cNvSpPr txBox="1"/>
          <p:nvPr/>
        </p:nvSpPr>
        <p:spPr>
          <a:xfrm>
            <a:off x="849085" y="1446265"/>
            <a:ext cx="112485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 algn="just">
              <a:buFont typeface="+mj-lt"/>
              <a:buAutoNum type="romanUcPeriod"/>
            </a:pPr>
            <a:r>
              <a:rPr lang="it-IT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J, Jain A, Abbeel P. Denoising diffusion probabilistic models. NeuraIPS, 2020.</a:t>
            </a:r>
          </a:p>
          <a:p>
            <a:pPr marL="400050" indent="-400050" algn="just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Duan Y, Guo X, Zhu Z.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Diffusiondepth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Diffusion denoising approach for monocular depth estimation[C]//European Conference on Computer Vision, 2024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Liu, Ze, et al. "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Swin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transformer: Hierarchical vision transformer using shifted windows." Proceedings of the IEEE/CVF international conference on computer vision. 2021.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Luo C. Understanding diffusion models: A unified perspective[J]. </a:t>
            </a:r>
            <a:r>
              <a:rPr lang="en-US" altLang="zh-CN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arXiv:2208.11970, 2022.</a:t>
            </a:r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16BC7-F621-8640-C8CD-9AD167B7CAF8}"/>
              </a:ext>
            </a:extLst>
          </p:cNvPr>
          <p:cNvSpPr txBox="1"/>
          <p:nvPr/>
        </p:nvSpPr>
        <p:spPr>
          <a:xfrm>
            <a:off x="703943" y="3198167"/>
            <a:ext cx="1836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Contact:</a:t>
            </a:r>
            <a:endParaRPr lang="zh-CN" altLang="en-US" sz="24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3DB29-2FD3-2385-9D31-C69E167E0E7B}"/>
              </a:ext>
            </a:extLst>
          </p:cNvPr>
          <p:cNvSpPr txBox="1"/>
          <p:nvPr/>
        </p:nvSpPr>
        <p:spPr>
          <a:xfrm>
            <a:off x="849085" y="3657410"/>
            <a:ext cx="58420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E-mail: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Haruko386@outlook.com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US" altLang="zh-C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Github: </a:t>
            </a:r>
            <a:r>
              <a:rPr lang="en-US" altLang="zh-CN" spc="-10" dirty="0">
                <a:solidFill>
                  <a:srgbClr val="002060"/>
                </a:solidFill>
                <a:latin typeface="+mj-lt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github.com/Haruko386</a:t>
            </a:r>
            <a:endParaRPr lang="en-US" altLang="zh-CN" spc="-10" dirty="0">
              <a:solidFill>
                <a:srgbClr val="002060"/>
              </a:solidFill>
              <a:latin typeface="+mj-lt"/>
              <a:cs typeface="Times New Roman" panose="02020603050405020304" pitchFamily="18" charset="0"/>
            </a:endParaRPr>
          </a:p>
          <a:p>
            <a:endParaRPr lang="zh-CN" alt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440F566-AED8-A947-51A1-4C70A9156B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306" y="3657410"/>
            <a:ext cx="2711751" cy="20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77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157</Words>
  <Application>Microsoft Office PowerPoint</Application>
  <PresentationFormat>宽屏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Arial MT</vt:lpstr>
      <vt:lpstr>等线</vt:lpstr>
      <vt:lpstr>Arial</vt:lpstr>
      <vt:lpstr>Calibri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Haruko386 Hare</dc:creator>
  <cp:lastModifiedBy>Haruko386 Hare</cp:lastModifiedBy>
  <cp:revision>7</cp:revision>
  <dcterms:created xsi:type="dcterms:W3CDTF">2025-02-06T09:29:27Z</dcterms:created>
  <dcterms:modified xsi:type="dcterms:W3CDTF">2025-04-08T11:13:17Z</dcterms:modified>
</cp:coreProperties>
</file>