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def main():" id="{1384701E-1AB4-45A1-A876-AB5277D27F0D}">
          <p14:sldIdLst>
            <p14:sldId id="257"/>
          </p14:sldIdLst>
        </p14:section>
        <p14:section name="if __name__ == &quot;__main__&quot;:" id="{D4A4D323-2D92-4583-AF2E-FBD9CE8FCDEA}">
          <p14:sldIdLst>
            <p14:sldId id="263"/>
          </p14:sldIdLst>
        </p14:section>
        <p14:section name="The Omega" id="{FCE656FA-C0E7-4167-AC7A-BCE5DE7559D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F77B4"/>
    <a:srgbClr val="FF7F00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282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6C12-DD96-4A94-E538-033ACB12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278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2B7A8-49C1-5645-942D-04A0329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08A09-0CF6-82AA-4D20-A37D006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4AA0-3B0D-6607-85C9-ED8B19E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uko386" TargetMode="External"/><Relationship Id="rId2" Type="http://schemas.openxmlformats.org/officeDocument/2006/relationships/hyperlink" Target="mailto:Haruko386@outloo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1CAE699-DBC7-FC66-CFDD-877294D82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1" b="21179"/>
          <a:stretch/>
        </p:blipFill>
        <p:spPr>
          <a:xfrm>
            <a:off x="-13711" y="0"/>
            <a:ext cx="12205712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763DCA7-A422-41CB-93EF-A0CCF6DF5061}"/>
              </a:ext>
            </a:extLst>
          </p:cNvPr>
          <p:cNvSpPr/>
          <p:nvPr/>
        </p:nvSpPr>
        <p:spPr>
          <a:xfrm>
            <a:off x="-13712" y="0"/>
            <a:ext cx="12205711" cy="6857573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4834D8D-CA88-C92C-8F6B-8E15672A089D}"/>
              </a:ext>
            </a:extLst>
          </p:cNvPr>
          <p:cNvSpPr txBox="1">
            <a:spLocks/>
          </p:cNvSpPr>
          <p:nvPr/>
        </p:nvSpPr>
        <p:spPr>
          <a:xfrm>
            <a:off x="615323" y="1765595"/>
            <a:ext cx="9755212" cy="11208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7200" b="1" dirty="0">
                <a:solidFill>
                  <a:srgbClr val="FFFFFF"/>
                </a:solidFill>
                <a:latin typeface="Calibri"/>
                <a:cs typeface="Calibri"/>
              </a:rPr>
              <a:t>Diffusion Model</a:t>
            </a:r>
            <a:endParaRPr lang="en-US" sz="72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06448F4-C9EC-091F-7AEE-87670750AF56}"/>
              </a:ext>
            </a:extLst>
          </p:cNvPr>
          <p:cNvSpPr txBox="1"/>
          <p:nvPr/>
        </p:nvSpPr>
        <p:spPr>
          <a:xfrm>
            <a:off x="745951" y="5847384"/>
            <a:ext cx="13804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Haruko386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1CDE149-25CB-171A-1749-7AA21A437913}"/>
              </a:ext>
            </a:extLst>
          </p:cNvPr>
          <p:cNvSpPr txBox="1"/>
          <p:nvPr/>
        </p:nvSpPr>
        <p:spPr>
          <a:xfrm>
            <a:off x="745951" y="2818275"/>
            <a:ext cx="56622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lang="en-US" altLang="zh-CN" sz="2400" b="1" dirty="0">
                <a:solidFill>
                  <a:srgbClr val="FFFFFF"/>
                </a:solidFill>
                <a:latin typeface="Calibri"/>
                <a:cs typeface="Calibri"/>
              </a:rPr>
              <a:t>Start from Auto-Regression</a:t>
            </a: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61086-3707-F3F9-E2A8-48C3E9D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9AA8B-E18E-4AB3-ECBC-18D4BB1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CABA0-FC55-1069-83EC-DC02230C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43FDD26-A481-DD2D-92EE-A6851D30CE7B}"/>
              </a:ext>
            </a:extLst>
          </p:cNvPr>
          <p:cNvSpPr txBox="1"/>
          <p:nvPr/>
        </p:nvSpPr>
        <p:spPr>
          <a:xfrm>
            <a:off x="571601" y="390855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en-US" sz="3600" spc="-15" dirty="0">
                <a:latin typeface="Calibri"/>
                <a:cs typeface="Calibri"/>
              </a:rPr>
              <a:t>e</a:t>
            </a:r>
            <a:r>
              <a:rPr sz="3600" spc="-25" dirty="0">
                <a:latin typeface="Calibri"/>
                <a:cs typeface="Calibri"/>
              </a:rPr>
              <a:t>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7893-9C4B-2702-674F-3D00AB97B935}"/>
              </a:ext>
            </a:extLst>
          </p:cNvPr>
          <p:cNvSpPr txBox="1"/>
          <p:nvPr/>
        </p:nvSpPr>
        <p:spPr>
          <a:xfrm>
            <a:off x="703943" y="984600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Reference: 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AEA9-C2F4-6717-0D76-D7ABF547A0DC}"/>
              </a:ext>
            </a:extLst>
          </p:cNvPr>
          <p:cNvSpPr txBox="1"/>
          <p:nvPr/>
        </p:nvSpPr>
        <p:spPr>
          <a:xfrm>
            <a:off x="849085" y="1446265"/>
            <a:ext cx="112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it-IT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J, Jain A, Abbeel P. Denoising diffusion probabilistic models. NeuraIPS, 2020.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Duan Y, Guo X, Zhu Z.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Diffusiondepth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Diffusion denoising approach for monocular depth estimation[C]//European Conference on Computer Vision, 2024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Ze, et al. "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transformer: Hierarchical vision transformer using shifted windows." Proceedings of the IEEE/CVF international conference on computer vision. 2021.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Luo C. Understanding diffusion models: A unified perspective[J].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arXiv:2208.11970, 2022.</a:t>
            </a:r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16BC7-F621-8640-C8CD-9AD167B7CAF8}"/>
              </a:ext>
            </a:extLst>
          </p:cNvPr>
          <p:cNvSpPr txBox="1"/>
          <p:nvPr/>
        </p:nvSpPr>
        <p:spPr>
          <a:xfrm>
            <a:off x="703943" y="3198167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Contact: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DB29-2FD3-2385-9D31-C69E167E0E7B}"/>
              </a:ext>
            </a:extLst>
          </p:cNvPr>
          <p:cNvSpPr txBox="1"/>
          <p:nvPr/>
        </p:nvSpPr>
        <p:spPr>
          <a:xfrm>
            <a:off x="849085" y="3657410"/>
            <a:ext cx="584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Haruko386@outlook.com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github.com/Haruko386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40F566-AED8-A947-51A1-4C70A9156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06" y="3657410"/>
            <a:ext cx="2711751" cy="20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138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11</cp:revision>
  <dcterms:created xsi:type="dcterms:W3CDTF">2025-02-06T09:29:27Z</dcterms:created>
  <dcterms:modified xsi:type="dcterms:W3CDTF">2025-06-03T02:17:44Z</dcterms:modified>
</cp:coreProperties>
</file>