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he Alpha" id="{86F49B6B-2F95-4238-885D-EE88D0908763}">
          <p14:sldIdLst>
            <p14:sldId id="256"/>
          </p14:sldIdLst>
        </p14:section>
        <p14:section name="Pre" id="{46F88F41-3C58-4137-BEE8-B25D1E0A397B}">
          <p14:sldIdLst>
            <p14:sldId id="257"/>
          </p14:sldIdLst>
        </p14:section>
        <p14:section name="Framework" id="{32A32252-551A-489F-8D7B-8116D620D934}">
          <p14:sldIdLst>
            <p14:sldId id="258"/>
            <p14:sldId id="259"/>
            <p14:sldId id="261"/>
          </p14:sldIdLst>
        </p14:section>
        <p14:section name="The Omega" id="{CEE27B96-A246-40CA-887A-57B56D7DC7C0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FBD"/>
    <a:srgbClr val="4B6F87"/>
    <a:srgbClr val="9CC0FF"/>
    <a:srgbClr val="EAA558"/>
    <a:srgbClr val="FFC6A0"/>
    <a:srgbClr val="FFA6F8"/>
    <a:srgbClr val="92D050"/>
    <a:srgbClr val="257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21" autoAdjust="0"/>
  </p:normalViewPr>
  <p:slideViewPr>
    <p:cSldViewPr snapToGrid="0">
      <p:cViewPr varScale="1">
        <p:scale>
          <a:sx n="93" d="100"/>
          <a:sy n="93" d="100"/>
        </p:scale>
        <p:origin x="71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568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2E1A83-3047-36FA-863F-1E4B1D10C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1B5C9D-1752-7B91-F5A4-B5CC045010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A603F-0A93-444D-8629-4F217C06D7B3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782BEA-2CC7-6D9A-804A-1E496DEE07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B05B67-40C9-BC82-1F69-57F2CD21D0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1AB97-5633-44E5-8D42-9C6C623B81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108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00556-C6E0-4966-95AC-2714B8DB3000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6306B-C746-45CD-BD4C-8C578389B8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3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zh-CN" sz="300" baseline="0" dirty="0"/>
              <a:t>Φ</a:t>
            </a:r>
            <a:r>
              <a:rPr lang="en-US" altLang="zh-CN" sz="300" baseline="0" dirty="0"/>
              <a:t>(</a:t>
            </a:r>
            <a:r>
              <a:rPr lang="zh-CN" altLang="en-US" sz="300" baseline="0" dirty="0"/>
              <a:t>゜▽゜*</a:t>
            </a:r>
            <a:r>
              <a:rPr lang="en-US" altLang="zh-CN" sz="300" baseline="0" dirty="0"/>
              <a:t>)♪</a:t>
            </a:r>
            <a:endParaRPr lang="zh-CN" altLang="en-US" sz="30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6306B-C746-45CD-BD4C-8C578389B835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98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400" b="0" dirty="0" err="1"/>
              <a:t>dw</a:t>
            </a:r>
            <a:endParaRPr lang="zh-CN" altLang="en-US" sz="4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6306B-C746-45CD-BD4C-8C578389B83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4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6306B-C746-45CD-BD4C-8C578389B8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72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6306B-C746-45CD-BD4C-8C578389B8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36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6306B-C746-45CD-BD4C-8C578389B83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1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5BD70-FA1A-2043-4733-2035C5F8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F6518-F8F9-46AD-580A-6540C02D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C60DBF-D434-8228-0100-8D182A83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25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18AD6-B5BA-E817-D83A-1E8A5621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B83D1-CAC5-3503-0F5C-2A081AD9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CC2DD-A96B-1F7C-D733-66DB187D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53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1EF2AF-1D96-1735-3247-4EBA76B6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3C6440-C251-DB10-48F0-C529D561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99A60F-5714-0A2A-48B1-1521CF50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93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F635D-ECF4-C097-A28D-3B9076DA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1405DD-9340-5EA2-D47F-EBC11E22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AB340-165C-A22E-3459-EF813AFD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6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DE582-14CB-DB87-A640-9AEB37E5A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3ECF58-DAC2-1C8E-077D-18A1CAF9A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01E0C-6C16-5420-AB60-815771BA3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60D8E-33B3-41F6-9D80-A828A00B2E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11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911D157-1932-E691-CC1E-1021B1667A54}"/>
              </a:ext>
            </a:extLst>
          </p:cNvPr>
          <p:cNvSpPr txBox="1"/>
          <p:nvPr/>
        </p:nvSpPr>
        <p:spPr>
          <a:xfrm>
            <a:off x="0" y="1191732"/>
            <a:ext cx="1219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800FBD"/>
                </a:solidFill>
              </a:rPr>
              <a:t>DiffusionDepth</a:t>
            </a:r>
            <a:r>
              <a:rPr lang="en-US" altLang="zh-CN" sz="2800" b="1" dirty="0"/>
              <a:t>: </a:t>
            </a:r>
            <a:r>
              <a:rPr lang="en-US" altLang="zh-CN" sz="2800" b="1" dirty="0">
                <a:solidFill>
                  <a:srgbClr val="800FBD"/>
                </a:solidFill>
              </a:rPr>
              <a:t>Diffusion</a:t>
            </a:r>
            <a:r>
              <a:rPr lang="en-US" altLang="zh-CN" sz="2800" b="1" dirty="0"/>
              <a:t> Denoising Approach for</a:t>
            </a:r>
          </a:p>
          <a:p>
            <a:pPr algn="ctr"/>
            <a:r>
              <a:rPr lang="en-US" altLang="zh-CN" sz="2800" b="1" dirty="0"/>
              <a:t>Monocular </a:t>
            </a:r>
            <a:r>
              <a:rPr lang="en-US" altLang="zh-CN" sz="2800" b="1" dirty="0">
                <a:solidFill>
                  <a:srgbClr val="800FBD"/>
                </a:solidFill>
              </a:rPr>
              <a:t>Depth </a:t>
            </a:r>
            <a:r>
              <a:rPr lang="en-US" altLang="zh-CN" sz="2800" b="1" dirty="0"/>
              <a:t>Estimation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8792C9-60F7-0865-F6A9-37DCDD56E9A6}"/>
              </a:ext>
            </a:extLst>
          </p:cNvPr>
          <p:cNvSpPr txBox="1"/>
          <p:nvPr/>
        </p:nvSpPr>
        <p:spPr>
          <a:xfrm>
            <a:off x="2884025" y="2967227"/>
            <a:ext cx="6423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 Monocular depth estimation is a challenging task that predicts the pixel-wise depth from a single 2D image. Cur rent methods typically model this problem as a regression or classification task. We propose DiffusionDepth, a new approach that reformulates monocular depth estimation as a denoising diffusion process. It learns an iterative denoising process to ‘denoise’ random depth distribution into a depth map with the guidance of monocular visual conditions.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479013-DB16-8A6C-4437-1FE0ACB33C6B}"/>
              </a:ext>
            </a:extLst>
          </p:cNvPr>
          <p:cNvSpPr txBox="1"/>
          <p:nvPr/>
        </p:nvSpPr>
        <p:spPr>
          <a:xfrm>
            <a:off x="3047999" y="25151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University of Technology Sydney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886564-24CE-57DE-CC98-61502BBD805A}"/>
              </a:ext>
            </a:extLst>
          </p:cNvPr>
          <p:cNvSpPr txBox="1"/>
          <p:nvPr/>
        </p:nvSpPr>
        <p:spPr>
          <a:xfrm>
            <a:off x="-58058" y="6414108"/>
            <a:ext cx="1225005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3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PubDate</a:t>
            </a:r>
            <a:r>
              <a:rPr lang="zh-CN" altLang="en-US" sz="13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3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29 Aug 2023               Subject</a:t>
            </a:r>
            <a:r>
              <a:rPr lang="en-US" altLang="zh-CN" sz="13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3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3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and Pattern Recognition</a:t>
            </a:r>
            <a:r>
              <a:rPr lang="en-US" altLang="zh-CN" sz="13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(CVPR 2024)</a:t>
            </a:r>
            <a:r>
              <a:rPr lang="en-US" altLang="zh-CN" sz="13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300" i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A2173F-A014-C67C-06AB-30BADBA80C09}"/>
              </a:ext>
            </a:extLst>
          </p:cNvPr>
          <p:cNvSpPr txBox="1"/>
          <p:nvPr/>
        </p:nvSpPr>
        <p:spPr>
          <a:xfrm>
            <a:off x="3047999" y="21458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Yiqun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Duan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73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4D6F8-B5F0-057D-F58A-3F9FEFBE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BE051-0041-FFB8-4632-61BA3E7F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DC5F8-8365-0442-CD87-A2206D05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88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B2EF1-8431-31A3-57E8-427DE2D8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33507-C3B2-AAFC-ED2E-CE7E1851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E687E-8A66-D926-6F77-A1285CB0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3A00AB-7FC7-65A5-DA03-27F1CEFDE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7985"/>
            <a:ext cx="12192000" cy="302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47051-D410-516C-0969-4D795802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798B31-7898-39BA-8907-CC4FA526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3567B9-4955-2C7C-583F-4E732DB5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67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EA55DB-8D1A-8B96-9F4D-07FDB73B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ZoeDepth: Zero-shot Transfer by Combining Relative and Metric Depth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FAF983-FC96-D71D-80F3-D84100E9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Shariq Farooq Bhat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A73B3D-A368-B9DE-DFD7-F3424646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60D8E-33B3-41F6-9D80-A828A00B2E9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06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26F620-B85F-11BB-4749-24BF9BE0C95E}"/>
              </a:ext>
            </a:extLst>
          </p:cNvPr>
          <p:cNvSpPr txBox="1"/>
          <p:nvPr/>
        </p:nvSpPr>
        <p:spPr>
          <a:xfrm>
            <a:off x="3591147" y="2619830"/>
            <a:ext cx="5009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/>
              <a:t>Thanks for Watching</a:t>
            </a:r>
            <a:endParaRPr lang="zh-CN" altLang="en-US" sz="4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C98D4F-BB75-DB26-2DE2-DB2C46BF6679}"/>
              </a:ext>
            </a:extLst>
          </p:cNvPr>
          <p:cNvSpPr txBox="1"/>
          <p:nvPr/>
        </p:nvSpPr>
        <p:spPr>
          <a:xfrm>
            <a:off x="3047999" y="32699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E-mail: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haruko386@outlook.com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27F43B-4160-0E06-46D4-011E9D547868}"/>
              </a:ext>
            </a:extLst>
          </p:cNvPr>
          <p:cNvSpPr txBox="1"/>
          <p:nvPr/>
        </p:nvSpPr>
        <p:spPr>
          <a:xfrm>
            <a:off x="3047999" y="36084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Date: </a:t>
            </a:r>
            <a:fld id="{7BEADE07-429F-4166-9F89-5F827E98B7CB}" type="datetime1">
              <a:rPr lang="zh-CN" altLang="en-US" smtClean="0">
                <a:solidFill>
                  <a:schemeClr val="bg1">
                    <a:lumMod val="50000"/>
                  </a:schemeClr>
                </a:solidFill>
              </a:rPr>
              <a:t>2025/1/27</a:t>
            </a:fld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19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191</Words>
  <Application>Microsoft Office PowerPoint</Application>
  <PresentationFormat>宽屏</PresentationFormat>
  <Paragraphs>28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Developy Hare</dc:creator>
  <cp:lastModifiedBy>Haruko386 Hare</cp:lastModifiedBy>
  <cp:revision>8</cp:revision>
  <dcterms:created xsi:type="dcterms:W3CDTF">2024-12-09T06:47:11Z</dcterms:created>
  <dcterms:modified xsi:type="dcterms:W3CDTF">2025-01-27T01:26:01Z</dcterms:modified>
</cp:coreProperties>
</file>