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Alpha" id="{5B77C2EB-B9E1-4787-A639-7DAA5672FD82}">
          <p14:sldIdLst>
            <p14:sldId id="256"/>
          </p14:sldIdLst>
        </p14:section>
        <p14:section name="Say Something" id="{1384701E-1AB4-45A1-A876-AB5277D27F0D}">
          <p14:sldIdLst>
            <p14:sldId id="257"/>
            <p14:sldId id="261"/>
            <p14:sldId id="258"/>
            <p14:sldId id="259"/>
            <p14:sldId id="263"/>
            <p14:sldId id="264"/>
            <p14:sldId id="265"/>
          </p14:sldIdLst>
        </p14:section>
        <p14:section name="The Omega" id="{FCE656FA-C0E7-4167-AC7A-BCE5DE7559D5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1F77B4"/>
    <a:srgbClr val="FF7F00"/>
    <a:srgbClr val="4DAF4A"/>
    <a:srgbClr val="37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9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06EC7A-E60D-14F8-306F-373DD57EA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8D85A8-9D97-0DC6-F63F-3A2812554F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A20FA-6670-4C46-96B7-FC30DEB90749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D38AD6-4F96-1ECC-16A7-7534529A4A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1A279C-EA41-6873-23FC-38C71A0404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0446-7506-4667-9D2E-4B2650878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04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D928F-3BB4-4E7C-949D-66E777939F52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1A48-668A-48A9-B90A-E02750E0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1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948A4-A2D0-0183-D3E7-D80BEFFE3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F5C060-6803-1083-E60A-EB489F8CA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39D75-0E88-ACCC-EC3D-548F19D0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4B7F7-1EDF-82B6-B713-9BF0EFC7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A281E-7DF2-500B-6415-0F498650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8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287A6-0F25-5A75-1D91-8E1BC46A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8064D-39C6-9A6A-78DF-2C551CF8E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F8085-2BA6-783C-3B19-115CAB70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DB153-76B5-1AD7-80C6-CB5F0911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ED343-F408-563F-C151-8C9751EC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1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8A0883-DB77-A805-915E-BAF156645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37BBD-A07E-CC79-A32F-31850272A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90DD2-6BD8-916C-0FC4-FAE8454C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FDF48-9F23-9371-0936-202DB72A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3325A-59F0-B0A2-601D-B3A6E906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8FBA6-E7A0-5ED9-F062-A257AEC4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0318-872E-76A4-E318-54EB5BA6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C5A1A-7466-9637-E41E-C1E7DF87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594FD-55EB-46A7-4D9C-B1A45817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669FC-6C7D-1235-BDE3-ECFAE85D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5D1E9-00DC-33CC-FBA0-7D7BC20D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D0B8F-2896-54D1-7DC4-61630250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73C18-0488-71B8-B879-9EA0DE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9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6EB80-627F-1154-20CB-CE89C3B9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9B8D5-4C4D-CF70-F198-914F96FBA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7EDE4-9997-35C2-8A66-9097D15A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3E70D-D271-C265-4D7A-CA3F1001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EF4229-04B4-4962-CBF5-338A1148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A42ED-8448-2412-3C7B-2FE28289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7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11812-24F7-65B6-A674-7AF1039C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9C1A2-3886-ACCE-F311-0C1C9C78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51239-4798-E962-2B70-89D9768D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E1AD3A-A126-4C49-FDCA-690DA19F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DE7B7A-B5E3-7811-62B2-FAF2E49B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9AC8D-4001-AAB5-AA48-5F0E24C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8D4D58-688E-8D45-DAC1-0157158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818244-0C06-C4F1-4C92-A3603B4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6A604-15C0-D6A0-DD5D-1753165E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A9A1B-A6C2-7DCE-E538-9EC5D8DC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1BE22-DE39-D7A3-8D7B-A908AA4C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7EC9C-6EBC-F4A0-0C38-F63A3903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6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BDC62B-B12D-81ED-AB7C-68003EAE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8982B3-BDB1-8FF8-1FFE-CF827ADC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8480E-619E-3D1C-B6F7-F31AE765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3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2ED6B-62E8-1C44-153C-2BBC7C1A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AAABB-8447-7575-57D0-322DB9B5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9285C3-80E5-C1BB-E0EC-44F2AE41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B47A6-5013-93A4-28CF-A5EC7462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22D93-B491-9A21-0414-39C4CA3A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423FB-0440-D383-E9D6-6BC40BBD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0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2A59-69CF-9327-F5FA-BBCF075A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C49A03-1BF9-6094-45AA-C6DCB686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68EB3-F43D-2E42-E17F-A840FD45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1B852-29C6-2DD2-70BF-AB7A1AEA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C6FA0-6526-E0CB-FFE5-33EBDD20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72BA6-076B-C8E8-41F5-74ACFE3C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D1C9A-9E2B-6B4A-F2C8-AFA1DE3C5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AF9BA-5AEF-53E6-19EB-746B0D708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0012E-0087-1992-D7DE-D61141CDC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DA954A22-5AAC-3538-BAB3-86DFF46BCD05}"/>
              </a:ext>
            </a:extLst>
          </p:cNvPr>
          <p:cNvGrpSpPr/>
          <p:nvPr/>
        </p:nvGrpSpPr>
        <p:grpSpPr>
          <a:xfrm>
            <a:off x="0" y="0"/>
            <a:ext cx="12190472" cy="6858000"/>
            <a:chOff x="0" y="0"/>
            <a:chExt cx="12190472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B1CDF85-C49E-B862-AC2B-CF4C1B9CA15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12190471" cy="6857994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A311D2F-7821-286C-A102-E76ED13DE87F}"/>
                </a:ext>
              </a:extLst>
            </p:cNvPr>
            <p:cNvSpPr/>
            <p:nvPr/>
          </p:nvSpPr>
          <p:spPr>
            <a:xfrm>
              <a:off x="0" y="0"/>
              <a:ext cx="12176760" cy="6858000"/>
            </a:xfrm>
            <a:custGeom>
              <a:avLst/>
              <a:gdLst/>
              <a:ahLst/>
              <a:cxnLst/>
              <a:rect l="l" t="t" r="r" b="b"/>
              <a:pathLst>
                <a:path w="12176760" h="6858000">
                  <a:moveTo>
                    <a:pt x="0" y="6857999"/>
                  </a:moveTo>
                  <a:lnTo>
                    <a:pt x="12176759" y="6858000"/>
                  </a:lnTo>
                  <a:lnTo>
                    <a:pt x="1217676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3767C57B-F587-B39D-9009-D797E2150EAB}"/>
              </a:ext>
            </a:extLst>
          </p:cNvPr>
          <p:cNvSpPr txBox="1">
            <a:spLocks/>
          </p:cNvSpPr>
          <p:nvPr/>
        </p:nvSpPr>
        <p:spPr>
          <a:xfrm>
            <a:off x="774903" y="878535"/>
            <a:ext cx="6144260" cy="11233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b="1" dirty="0">
                <a:solidFill>
                  <a:srgbClr val="FFFFFF"/>
                </a:solidFill>
                <a:latin typeface="Calibri"/>
                <a:cs typeface="Calibri"/>
              </a:rPr>
              <a:t>Diffusion</a:t>
            </a:r>
            <a:r>
              <a:rPr lang="en-US" sz="7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7200" b="1" spc="-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lang="en-US" sz="7200" dirty="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A7E858B-94F2-1DC3-4BD5-5CEDF62D108D}"/>
              </a:ext>
            </a:extLst>
          </p:cNvPr>
          <p:cNvSpPr txBox="1"/>
          <p:nvPr/>
        </p:nvSpPr>
        <p:spPr>
          <a:xfrm>
            <a:off x="774903" y="2221814"/>
            <a:ext cx="9159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Denoising</a:t>
            </a:r>
            <a:r>
              <a:rPr sz="4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Diffusion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Probabilistic</a:t>
            </a:r>
            <a:r>
              <a:rPr sz="4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0B3FDE8-A572-C0E8-6141-6634E76A6F60}"/>
              </a:ext>
            </a:extLst>
          </p:cNvPr>
          <p:cNvSpPr txBox="1"/>
          <p:nvPr/>
        </p:nvSpPr>
        <p:spPr>
          <a:xfrm>
            <a:off x="774903" y="5847384"/>
            <a:ext cx="13804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Calibri"/>
                <a:cs typeface="Calibri"/>
              </a:rPr>
              <a:t>Haruko386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D305479-EB47-CFA3-591B-1E7188BA51C1}"/>
              </a:ext>
            </a:extLst>
          </p:cNvPr>
          <p:cNvSpPr txBox="1"/>
          <p:nvPr/>
        </p:nvSpPr>
        <p:spPr>
          <a:xfrm>
            <a:off x="774903" y="3646170"/>
            <a:ext cx="566229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diffusion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model?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visually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diffusion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model?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derive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diffusion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mathematically?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train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diffusion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infer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it?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74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36B39-D638-08DC-53AF-B8806EC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12E4D-D607-9C3E-8778-8270E075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62E52-3EB1-BFE5-7786-4887792A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2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E1CA9C-D812-B083-8017-CF4BD8C4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58D22B-42E6-F38C-AADC-E63E24E1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91490D-8909-C2E3-1F8C-3932251A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2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55B19-C3B7-1823-F8C5-03A7DA9D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EF115-8C77-A7FC-6E55-F1DA9147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68B1D-81F4-29CB-28ED-C17055B0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0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E22CED-B4CD-B335-1209-62276D80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D24BE9-E892-5DF5-38C0-3E0979DD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3FFC6-E8C6-C164-4EE1-D422F7CD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1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68C3CF-750F-CC1A-6006-509D7C8D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1C4FD2-1366-47AD-CB14-F0F7BF40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18359B-82D4-8559-6530-DD2E744D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1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FC7569-AC56-F701-B773-6B74AA7B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6FBCDB-C881-D148-1E3B-26B444BD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08050-0C5A-8DDA-5532-8E150D31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6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70AF03-91B9-CC70-99DC-76EB7276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Diffusion Model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FB5C1-E9D5-8552-B211-AE84414B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79A6A-313C-0E05-A49D-BBB2A57C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7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598F6-5817-1BC2-354A-B7A62B2C3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3CD8B80-AED5-1D4E-7B7D-7F7A777F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DE7ECCE3-8637-CE09-AC23-85773F736D80}"/>
              </a:ext>
            </a:extLst>
          </p:cNvPr>
          <p:cNvSpPr/>
          <p:nvPr/>
        </p:nvSpPr>
        <p:spPr>
          <a:xfrm>
            <a:off x="-7620" y="-6416"/>
            <a:ext cx="12176760" cy="6858000"/>
          </a:xfrm>
          <a:custGeom>
            <a:avLst/>
            <a:gdLst/>
            <a:ahLst/>
            <a:cxnLst/>
            <a:rect l="l" t="t" r="r" b="b"/>
            <a:pathLst>
              <a:path w="12176760" h="6858000">
                <a:moveTo>
                  <a:pt x="0" y="6857999"/>
                </a:moveTo>
                <a:lnTo>
                  <a:pt x="12176759" y="6858000"/>
                </a:lnTo>
                <a:lnTo>
                  <a:pt x="1217676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>
              <a:alpha val="2196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AB96FDB-48A1-F234-4295-24E127D080B1}"/>
              </a:ext>
            </a:extLst>
          </p:cNvPr>
          <p:cNvSpPr txBox="1">
            <a:spLocks/>
          </p:cNvSpPr>
          <p:nvPr/>
        </p:nvSpPr>
        <p:spPr>
          <a:xfrm>
            <a:off x="1504315" y="2301764"/>
            <a:ext cx="9168130" cy="112082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b="1" dirty="0">
                <a:solidFill>
                  <a:srgbClr val="FFFFFF"/>
                </a:solidFill>
                <a:latin typeface="Calibri"/>
                <a:cs typeface="Calibri"/>
              </a:rPr>
              <a:t>Thanks for Watching</a:t>
            </a:r>
            <a:endParaRPr lang="en-US" sz="7200" dirty="0">
              <a:latin typeface="Calibri"/>
              <a:cs typeface="Calibri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E9A27E04-E897-D858-05D3-4709ECBF1E00}"/>
              </a:ext>
            </a:extLst>
          </p:cNvPr>
          <p:cNvSpPr txBox="1"/>
          <p:nvPr/>
        </p:nvSpPr>
        <p:spPr>
          <a:xfrm>
            <a:off x="1528445" y="3271656"/>
            <a:ext cx="91592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</a:rPr>
              <a:t>Email: Haruko386@outlook.com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54D73F-F19E-AF03-AAB6-56A7F1CE488D}"/>
              </a:ext>
            </a:extLst>
          </p:cNvPr>
          <p:cNvSpPr txBox="1"/>
          <p:nvPr/>
        </p:nvSpPr>
        <p:spPr>
          <a:xfrm>
            <a:off x="3047999" y="374437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altLang="zh-CN" sz="3200" dirty="0">
                <a:solidFill>
                  <a:srgbClr val="FFFFFF"/>
                </a:solidFill>
                <a:latin typeface="Calibri"/>
                <a:cs typeface="Calibri"/>
              </a:rPr>
              <a:t>Date: </a:t>
            </a:r>
            <a:fld id="{7BEADE07-429F-4166-9F89-5F827E98B7CB}" type="datetime1">
              <a:rPr lang="zh-CN" altLang="en-US" sz="3200">
                <a:solidFill>
                  <a:srgbClr val="FFFFFF"/>
                </a:solidFill>
                <a:latin typeface="Calibri"/>
                <a:cs typeface="Calibri"/>
              </a:rPr>
              <a:pPr marL="12700" algn="ctr">
                <a:spcBef>
                  <a:spcPts val="105"/>
                </a:spcBef>
              </a:pPr>
              <a:t>2025/2/6</a:t>
            </a:fld>
            <a:endParaRPr lang="zh-CN" altLang="en-US" sz="32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447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80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 MT</vt:lpstr>
      <vt:lpstr>等线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Haruko386 Hare</dc:creator>
  <cp:lastModifiedBy>Haruko386 Hare</cp:lastModifiedBy>
  <cp:revision>3</cp:revision>
  <dcterms:created xsi:type="dcterms:W3CDTF">2025-02-06T09:29:27Z</dcterms:created>
  <dcterms:modified xsi:type="dcterms:W3CDTF">2025-02-06T10:17:43Z</dcterms:modified>
</cp:coreProperties>
</file>