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6" r:id="rId4"/>
    <p:sldId id="267" r:id="rId5"/>
    <p:sldId id="268" r:id="rId6"/>
    <p:sldId id="269" r:id="rId7"/>
    <p:sldId id="270" r:id="rId8"/>
    <p:sldId id="271" r:id="rId9"/>
    <p:sldId id="272" r:id="rId10"/>
    <p:sldId id="277" r:id="rId11"/>
    <p:sldId id="275" r:id="rId12"/>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F221A3-FCCA-1F96-187E-221E07F0B802}" v="85" dt="2024-05-14T18:51:45.362"/>
    <p1510:client id="{FF679BD2-8101-4DF1-D392-48F7D76B5468}" v="2536" dt="2024-05-14T21:09:12.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mytro Leskiv" userId="88ea3683e720dcf7" providerId="Windows Live" clId="Web-{66F221A3-FCCA-1F96-187E-221E07F0B802}"/>
    <pc:docChg chg="addSld modSld">
      <pc:chgData name="Dmytro Leskiv" userId="88ea3683e720dcf7" providerId="Windows Live" clId="Web-{66F221A3-FCCA-1F96-187E-221E07F0B802}" dt="2024-05-14T18:51:45.362" v="67"/>
      <pc:docMkLst>
        <pc:docMk/>
      </pc:docMkLst>
      <pc:sldChg chg="addSp delSp modSp mod setBg">
        <pc:chgData name="Dmytro Leskiv" userId="88ea3683e720dcf7" providerId="Windows Live" clId="Web-{66F221A3-FCCA-1F96-187E-221E07F0B802}" dt="2024-05-14T18:50:42.141" v="57" actId="20577"/>
        <pc:sldMkLst>
          <pc:docMk/>
          <pc:sldMk cId="3930024240" sldId="256"/>
        </pc:sldMkLst>
        <pc:spChg chg="del">
          <ac:chgData name="Dmytro Leskiv" userId="88ea3683e720dcf7" providerId="Windows Live" clId="Web-{66F221A3-FCCA-1F96-187E-221E07F0B802}" dt="2024-05-14T18:38:08.521" v="0"/>
          <ac:spMkLst>
            <pc:docMk/>
            <pc:sldMk cId="3930024240" sldId="256"/>
            <ac:spMk id="2" creationId="{00000000-0000-0000-0000-000000000000}"/>
          </ac:spMkLst>
        </pc:spChg>
        <pc:spChg chg="del">
          <ac:chgData name="Dmytro Leskiv" userId="88ea3683e720dcf7" providerId="Windows Live" clId="Web-{66F221A3-FCCA-1F96-187E-221E07F0B802}" dt="2024-05-14T18:38:09.896" v="1"/>
          <ac:spMkLst>
            <pc:docMk/>
            <pc:sldMk cId="3930024240" sldId="256"/>
            <ac:spMk id="3" creationId="{00000000-0000-0000-0000-000000000000}"/>
          </ac:spMkLst>
        </pc:spChg>
        <pc:spChg chg="add mod">
          <ac:chgData name="Dmytro Leskiv" userId="88ea3683e720dcf7" providerId="Windows Live" clId="Web-{66F221A3-FCCA-1F96-187E-221E07F0B802}" dt="2024-05-14T18:50:42.141" v="57" actId="20577"/>
          <ac:spMkLst>
            <pc:docMk/>
            <pc:sldMk cId="3930024240" sldId="256"/>
            <ac:spMk id="4" creationId="{3B775E7D-20C0-B1A8-A927-7BD1A6F37B1B}"/>
          </ac:spMkLst>
        </pc:spChg>
        <pc:spChg chg="add mod">
          <ac:chgData name="Dmytro Leskiv" userId="88ea3683e720dcf7" providerId="Windows Live" clId="Web-{66F221A3-FCCA-1F96-187E-221E07F0B802}" dt="2024-05-14T18:49:03.060" v="53" actId="1076"/>
          <ac:spMkLst>
            <pc:docMk/>
            <pc:sldMk cId="3930024240" sldId="256"/>
            <ac:spMk id="6" creationId="{E66CF90F-AF49-EB46-9C61-44B0F8581B50}"/>
          </ac:spMkLst>
        </pc:spChg>
        <pc:picChg chg="add del mod ord">
          <ac:chgData name="Dmytro Leskiv" userId="88ea3683e720dcf7" providerId="Windows Live" clId="Web-{66F221A3-FCCA-1F96-187E-221E07F0B802}" dt="2024-05-14T18:46:15.054" v="24"/>
          <ac:picMkLst>
            <pc:docMk/>
            <pc:sldMk cId="3930024240" sldId="256"/>
            <ac:picMk id="5" creationId="{CD4F4F87-FDB9-829A-B6E3-B7789C0CBAAA}"/>
          </ac:picMkLst>
        </pc:picChg>
      </pc:sldChg>
      <pc:sldChg chg="new">
        <pc:chgData name="Dmytro Leskiv" userId="88ea3683e720dcf7" providerId="Windows Live" clId="Web-{66F221A3-FCCA-1F96-187E-221E07F0B802}" dt="2024-05-14T18:51:39.971" v="58"/>
        <pc:sldMkLst>
          <pc:docMk/>
          <pc:sldMk cId="2441327548" sldId="257"/>
        </pc:sldMkLst>
      </pc:sldChg>
      <pc:sldChg chg="new">
        <pc:chgData name="Dmytro Leskiv" userId="88ea3683e720dcf7" providerId="Windows Live" clId="Web-{66F221A3-FCCA-1F96-187E-221E07F0B802}" dt="2024-05-14T18:51:40.628" v="59"/>
        <pc:sldMkLst>
          <pc:docMk/>
          <pc:sldMk cId="1579561878" sldId="258"/>
        </pc:sldMkLst>
      </pc:sldChg>
      <pc:sldChg chg="new">
        <pc:chgData name="Dmytro Leskiv" userId="88ea3683e720dcf7" providerId="Windows Live" clId="Web-{66F221A3-FCCA-1F96-187E-221E07F0B802}" dt="2024-05-14T18:51:41.221" v="60"/>
        <pc:sldMkLst>
          <pc:docMk/>
          <pc:sldMk cId="4065694353" sldId="259"/>
        </pc:sldMkLst>
      </pc:sldChg>
      <pc:sldChg chg="new">
        <pc:chgData name="Dmytro Leskiv" userId="88ea3683e720dcf7" providerId="Windows Live" clId="Web-{66F221A3-FCCA-1F96-187E-221E07F0B802}" dt="2024-05-14T18:51:41.565" v="61"/>
        <pc:sldMkLst>
          <pc:docMk/>
          <pc:sldMk cId="3675924260" sldId="260"/>
        </pc:sldMkLst>
      </pc:sldChg>
      <pc:sldChg chg="new">
        <pc:chgData name="Dmytro Leskiv" userId="88ea3683e720dcf7" providerId="Windows Live" clId="Web-{66F221A3-FCCA-1F96-187E-221E07F0B802}" dt="2024-05-14T18:51:41.940" v="62"/>
        <pc:sldMkLst>
          <pc:docMk/>
          <pc:sldMk cId="1423070994" sldId="261"/>
        </pc:sldMkLst>
      </pc:sldChg>
      <pc:sldChg chg="new">
        <pc:chgData name="Dmytro Leskiv" userId="88ea3683e720dcf7" providerId="Windows Live" clId="Web-{66F221A3-FCCA-1F96-187E-221E07F0B802}" dt="2024-05-14T18:51:42.362" v="63"/>
        <pc:sldMkLst>
          <pc:docMk/>
          <pc:sldMk cId="3992555770" sldId="262"/>
        </pc:sldMkLst>
      </pc:sldChg>
      <pc:sldChg chg="new">
        <pc:chgData name="Dmytro Leskiv" userId="88ea3683e720dcf7" providerId="Windows Live" clId="Web-{66F221A3-FCCA-1F96-187E-221E07F0B802}" dt="2024-05-14T18:51:43.909" v="64"/>
        <pc:sldMkLst>
          <pc:docMk/>
          <pc:sldMk cId="2439024596" sldId="263"/>
        </pc:sldMkLst>
      </pc:sldChg>
      <pc:sldChg chg="new">
        <pc:chgData name="Dmytro Leskiv" userId="88ea3683e720dcf7" providerId="Windows Live" clId="Web-{66F221A3-FCCA-1F96-187E-221E07F0B802}" dt="2024-05-14T18:51:44.315" v="65"/>
        <pc:sldMkLst>
          <pc:docMk/>
          <pc:sldMk cId="4174874014" sldId="264"/>
        </pc:sldMkLst>
      </pc:sldChg>
      <pc:sldChg chg="new">
        <pc:chgData name="Dmytro Leskiv" userId="88ea3683e720dcf7" providerId="Windows Live" clId="Web-{66F221A3-FCCA-1F96-187E-221E07F0B802}" dt="2024-05-14T18:51:44.722" v="66"/>
        <pc:sldMkLst>
          <pc:docMk/>
          <pc:sldMk cId="2734653054" sldId="265"/>
        </pc:sldMkLst>
      </pc:sldChg>
      <pc:sldChg chg="new">
        <pc:chgData name="Dmytro Leskiv" userId="88ea3683e720dcf7" providerId="Windows Live" clId="Web-{66F221A3-FCCA-1F96-187E-221E07F0B802}" dt="2024-05-14T18:51:45.362" v="67"/>
        <pc:sldMkLst>
          <pc:docMk/>
          <pc:sldMk cId="1364889310" sldId="266"/>
        </pc:sldMkLst>
      </pc:sldChg>
    </pc:docChg>
  </pc:docChgLst>
  <pc:docChgLst>
    <pc:chgData clId="Web-{FF679BD2-8101-4DF1-D392-48F7D76B5468}"/>
    <pc:docChg chg="delSld">
      <pc:chgData name="" userId="" providerId="" clId="Web-{FF679BD2-8101-4DF1-D392-48F7D76B5468}" dt="2024-05-14T18:52:23.864" v="0"/>
      <pc:docMkLst>
        <pc:docMk/>
      </pc:docMkLst>
      <pc:sldChg chg="del">
        <pc:chgData name="" userId="" providerId="" clId="Web-{FF679BD2-8101-4DF1-D392-48F7D76B5468}" dt="2024-05-14T18:52:23.864" v="0"/>
        <pc:sldMkLst>
          <pc:docMk/>
          <pc:sldMk cId="2441327548" sldId="257"/>
        </pc:sldMkLst>
      </pc:sldChg>
    </pc:docChg>
  </pc:docChgLst>
  <pc:docChgLst>
    <pc:chgData name="Dmytro Leskiv" userId="88ea3683e720dcf7" providerId="Windows Live" clId="Web-{FF679BD2-8101-4DF1-D392-48F7D76B5468}"/>
    <pc:docChg chg="addSld delSld modSld">
      <pc:chgData name="Dmytro Leskiv" userId="88ea3683e720dcf7" providerId="Windows Live" clId="Web-{FF679BD2-8101-4DF1-D392-48F7D76B5468}" dt="2024-05-14T21:09:12.663" v="1659" actId="14100"/>
      <pc:docMkLst>
        <pc:docMk/>
      </pc:docMkLst>
      <pc:sldChg chg="addSp delSp modSp mod setBg">
        <pc:chgData name="Dmytro Leskiv" userId="88ea3683e720dcf7" providerId="Windows Live" clId="Web-{FF679BD2-8101-4DF1-D392-48F7D76B5468}" dt="2024-05-14T19:01:41.567" v="132" actId="14100"/>
        <pc:sldMkLst>
          <pc:docMk/>
          <pc:sldMk cId="3930024240" sldId="256"/>
        </pc:sldMkLst>
        <pc:spChg chg="add del mod ord">
          <ac:chgData name="Dmytro Leskiv" userId="88ea3683e720dcf7" providerId="Windows Live" clId="Web-{FF679BD2-8101-4DF1-D392-48F7D76B5468}" dt="2024-05-14T18:57:50.434" v="114"/>
          <ac:spMkLst>
            <pc:docMk/>
            <pc:sldMk cId="3930024240" sldId="256"/>
            <ac:spMk id="4" creationId="{3B775E7D-20C0-B1A8-A927-7BD1A6F37B1B}"/>
          </ac:spMkLst>
        </pc:spChg>
        <pc:spChg chg="mod">
          <ac:chgData name="Dmytro Leskiv" userId="88ea3683e720dcf7" providerId="Windows Live" clId="Web-{FF679BD2-8101-4DF1-D392-48F7D76B5468}" dt="2024-05-14T18:59:56.778" v="124" actId="1076"/>
          <ac:spMkLst>
            <pc:docMk/>
            <pc:sldMk cId="3930024240" sldId="256"/>
            <ac:spMk id="6" creationId="{E66CF90F-AF49-EB46-9C61-44B0F8581B50}"/>
          </ac:spMkLst>
        </pc:spChg>
        <pc:spChg chg="add">
          <ac:chgData name="Dmytro Leskiv" userId="88ea3683e720dcf7" providerId="Windows Live" clId="Web-{FF679BD2-8101-4DF1-D392-48F7D76B5468}" dt="2024-05-14T18:57:50.434" v="114"/>
          <ac:spMkLst>
            <pc:docMk/>
            <pc:sldMk cId="3930024240" sldId="256"/>
            <ac:spMk id="10" creationId="{2EB492CD-616E-47F8-933B-5E2D952A0593}"/>
          </ac:spMkLst>
        </pc:spChg>
        <pc:spChg chg="add del">
          <ac:chgData name="Dmytro Leskiv" userId="88ea3683e720dcf7" providerId="Windows Live" clId="Web-{FF679BD2-8101-4DF1-D392-48F7D76B5468}" dt="2024-05-14T18:57:25.573" v="109"/>
          <ac:spMkLst>
            <pc:docMk/>
            <pc:sldMk cId="3930024240" sldId="256"/>
            <ac:spMk id="11" creationId="{0D7B6173-1D58-48E2-83CF-37350F315F75}"/>
          </ac:spMkLst>
        </pc:spChg>
        <pc:spChg chg="add">
          <ac:chgData name="Dmytro Leskiv" userId="88ea3683e720dcf7" providerId="Windows Live" clId="Web-{FF679BD2-8101-4DF1-D392-48F7D76B5468}" dt="2024-05-14T18:57:50.434" v="114"/>
          <ac:spMkLst>
            <pc:docMk/>
            <pc:sldMk cId="3930024240" sldId="256"/>
            <ac:spMk id="12" creationId="{59383CF9-23B5-4335-9B21-1791C4CF1C75}"/>
          </ac:spMkLst>
        </pc:spChg>
        <pc:spChg chg="add del">
          <ac:chgData name="Dmytro Leskiv" userId="88ea3683e720dcf7" providerId="Windows Live" clId="Web-{FF679BD2-8101-4DF1-D392-48F7D76B5468}" dt="2024-05-14T18:57:25.573" v="109"/>
          <ac:spMkLst>
            <pc:docMk/>
            <pc:sldMk cId="3930024240" sldId="256"/>
            <ac:spMk id="13" creationId="{02EBFA83-D4DB-4CA0-B229-9E44634D7FE9}"/>
          </ac:spMkLst>
        </pc:spChg>
        <pc:spChg chg="add">
          <ac:chgData name="Dmytro Leskiv" userId="88ea3683e720dcf7" providerId="Windows Live" clId="Web-{FF679BD2-8101-4DF1-D392-48F7D76B5468}" dt="2024-05-14T18:57:50.434" v="114"/>
          <ac:spMkLst>
            <pc:docMk/>
            <pc:sldMk cId="3930024240" sldId="256"/>
            <ac:spMk id="14" creationId="{0007FE00-9498-4706-B255-6437B0252C02}"/>
          </ac:spMkLst>
        </pc:spChg>
        <pc:spChg chg="add mod">
          <ac:chgData name="Dmytro Leskiv" userId="88ea3683e720dcf7" providerId="Windows Live" clId="Web-{FF679BD2-8101-4DF1-D392-48F7D76B5468}" dt="2024-05-14T19:01:41.567" v="132" actId="14100"/>
          <ac:spMkLst>
            <pc:docMk/>
            <pc:sldMk cId="3930024240" sldId="256"/>
            <ac:spMk id="16" creationId="{3B775E7D-20C0-B1A8-A927-7BD1A6F37B1B}"/>
          </ac:spMkLst>
        </pc:spChg>
        <pc:spChg chg="add del">
          <ac:chgData name="Dmytro Leskiv" userId="88ea3683e720dcf7" providerId="Windows Live" clId="Web-{FF679BD2-8101-4DF1-D392-48F7D76B5468}" dt="2024-05-14T18:57:25.573" v="109"/>
          <ac:spMkLst>
            <pc:docMk/>
            <pc:sldMk cId="3930024240" sldId="256"/>
            <ac:spMk id="17" creationId="{21BDEC81-16A7-4451-B893-C15000083B77}"/>
          </ac:spMkLst>
        </pc:spChg>
        <pc:spChg chg="add del">
          <ac:chgData name="Dmytro Leskiv" userId="88ea3683e720dcf7" providerId="Windows Live" clId="Web-{FF679BD2-8101-4DF1-D392-48F7D76B5468}" dt="2024-05-14T18:57:25.573" v="109"/>
          <ac:spMkLst>
            <pc:docMk/>
            <pc:sldMk cId="3930024240" sldId="256"/>
            <ac:spMk id="19" creationId="{26A515A1-4D80-430E-BE0A-71A290516A82}"/>
          </ac:spMkLst>
        </pc:spChg>
        <pc:graphicFrameChg chg="add del">
          <ac:chgData name="Dmytro Leskiv" userId="88ea3683e720dcf7" providerId="Windows Live" clId="Web-{FF679BD2-8101-4DF1-D392-48F7D76B5468}" dt="2024-05-14T18:57:50.434" v="113"/>
          <ac:graphicFrameMkLst>
            <pc:docMk/>
            <pc:sldMk cId="3930024240" sldId="256"/>
            <ac:graphicFrameMk id="8" creationId="{74B3957C-68BE-025C-4ACD-BB074AAA88A0}"/>
          </ac:graphicFrameMkLst>
        </pc:graphicFrameChg>
        <pc:picChg chg="add mod">
          <ac:chgData name="Dmytro Leskiv" userId="88ea3683e720dcf7" providerId="Windows Live" clId="Web-{FF679BD2-8101-4DF1-D392-48F7D76B5468}" dt="2024-05-14T18:57:50.434" v="114"/>
          <ac:picMkLst>
            <pc:docMk/>
            <pc:sldMk cId="3930024240" sldId="256"/>
            <ac:picMk id="2" creationId="{EE3A1969-465F-D91E-677B-CB9900C0FF5B}"/>
          </ac:picMkLst>
        </pc:picChg>
        <pc:picChg chg="add del">
          <ac:chgData name="Dmytro Leskiv" userId="88ea3683e720dcf7" providerId="Windows Live" clId="Web-{FF679BD2-8101-4DF1-D392-48F7D76B5468}" dt="2024-05-14T18:57:25.573" v="109"/>
          <ac:picMkLst>
            <pc:docMk/>
            <pc:sldMk cId="3930024240" sldId="256"/>
            <ac:picMk id="15" creationId="{B0DAC8FB-A162-44E3-A606-C855A03A5B09}"/>
          </ac:picMkLst>
        </pc:picChg>
      </pc:sldChg>
      <pc:sldChg chg="del">
        <pc:chgData name="Dmytro Leskiv" userId="88ea3683e720dcf7" providerId="Windows Live" clId="Web-{FF679BD2-8101-4DF1-D392-48F7D76B5468}" dt="2024-05-14T18:52:32.411" v="3"/>
        <pc:sldMkLst>
          <pc:docMk/>
          <pc:sldMk cId="1579561878" sldId="258"/>
        </pc:sldMkLst>
      </pc:sldChg>
      <pc:sldChg chg="del">
        <pc:chgData name="Dmytro Leskiv" userId="88ea3683e720dcf7" providerId="Windows Live" clId="Web-{FF679BD2-8101-4DF1-D392-48F7D76B5468}" dt="2024-05-14T18:52:32.411" v="2"/>
        <pc:sldMkLst>
          <pc:docMk/>
          <pc:sldMk cId="4065694353" sldId="259"/>
        </pc:sldMkLst>
      </pc:sldChg>
      <pc:sldChg chg="del">
        <pc:chgData name="Dmytro Leskiv" userId="88ea3683e720dcf7" providerId="Windows Live" clId="Web-{FF679BD2-8101-4DF1-D392-48F7D76B5468}" dt="2024-05-14T18:52:32.411" v="1"/>
        <pc:sldMkLst>
          <pc:docMk/>
          <pc:sldMk cId="3675924260" sldId="260"/>
        </pc:sldMkLst>
      </pc:sldChg>
      <pc:sldChg chg="del">
        <pc:chgData name="Dmytro Leskiv" userId="88ea3683e720dcf7" providerId="Windows Live" clId="Web-{FF679BD2-8101-4DF1-D392-48F7D76B5468}" dt="2024-05-14T18:52:32.411" v="0"/>
        <pc:sldMkLst>
          <pc:docMk/>
          <pc:sldMk cId="1423070994" sldId="261"/>
        </pc:sldMkLst>
      </pc:sldChg>
      <pc:sldChg chg="del">
        <pc:chgData name="Dmytro Leskiv" userId="88ea3683e720dcf7" providerId="Windows Live" clId="Web-{FF679BD2-8101-4DF1-D392-48F7D76B5468}" dt="2024-05-14T18:52:35.177" v="7"/>
        <pc:sldMkLst>
          <pc:docMk/>
          <pc:sldMk cId="3992555770" sldId="262"/>
        </pc:sldMkLst>
      </pc:sldChg>
      <pc:sldChg chg="del">
        <pc:chgData name="Dmytro Leskiv" userId="88ea3683e720dcf7" providerId="Windows Live" clId="Web-{FF679BD2-8101-4DF1-D392-48F7D76B5468}" dt="2024-05-14T18:52:35.177" v="6"/>
        <pc:sldMkLst>
          <pc:docMk/>
          <pc:sldMk cId="2439024596" sldId="263"/>
        </pc:sldMkLst>
      </pc:sldChg>
      <pc:sldChg chg="del">
        <pc:chgData name="Dmytro Leskiv" userId="88ea3683e720dcf7" providerId="Windows Live" clId="Web-{FF679BD2-8101-4DF1-D392-48F7D76B5468}" dt="2024-05-14T18:52:35.177" v="5"/>
        <pc:sldMkLst>
          <pc:docMk/>
          <pc:sldMk cId="4174874014" sldId="264"/>
        </pc:sldMkLst>
      </pc:sldChg>
      <pc:sldChg chg="del">
        <pc:chgData name="Dmytro Leskiv" userId="88ea3683e720dcf7" providerId="Windows Live" clId="Web-{FF679BD2-8101-4DF1-D392-48F7D76B5468}" dt="2024-05-14T18:52:35.177" v="4"/>
        <pc:sldMkLst>
          <pc:docMk/>
          <pc:sldMk cId="2734653054" sldId="265"/>
        </pc:sldMkLst>
      </pc:sldChg>
      <pc:sldChg chg="addSp delSp modSp mod setBg">
        <pc:chgData name="Dmytro Leskiv" userId="88ea3683e720dcf7" providerId="Windows Live" clId="Web-{FF679BD2-8101-4DF1-D392-48F7D76B5468}" dt="2024-05-14T20:26:08.199" v="887" actId="14100"/>
        <pc:sldMkLst>
          <pc:docMk/>
          <pc:sldMk cId="1364889310" sldId="266"/>
        </pc:sldMkLst>
        <pc:spChg chg="del">
          <ac:chgData name="Dmytro Leskiv" userId="88ea3683e720dcf7" providerId="Windows Live" clId="Web-{FF679BD2-8101-4DF1-D392-48F7D76B5468}" dt="2024-05-14T18:52:41.537" v="8"/>
          <ac:spMkLst>
            <pc:docMk/>
            <pc:sldMk cId="1364889310" sldId="266"/>
            <ac:spMk id="2" creationId="{09F7D059-6E00-3D6C-C835-8ACEEC9EAF6C}"/>
          </ac:spMkLst>
        </pc:spChg>
        <pc:spChg chg="del">
          <ac:chgData name="Dmytro Leskiv" userId="88ea3683e720dcf7" providerId="Windows Live" clId="Web-{FF679BD2-8101-4DF1-D392-48F7D76B5468}" dt="2024-05-14T18:52:42.959" v="9"/>
          <ac:spMkLst>
            <pc:docMk/>
            <pc:sldMk cId="1364889310" sldId="266"/>
            <ac:spMk id="3" creationId="{4B46B892-810C-3F10-746C-B947B4307D92}"/>
          </ac:spMkLst>
        </pc:spChg>
        <pc:spChg chg="add del">
          <ac:chgData name="Dmytro Leskiv" userId="88ea3683e720dcf7" providerId="Windows Live" clId="Web-{FF679BD2-8101-4DF1-D392-48F7D76B5468}" dt="2024-05-14T18:52:58.757" v="20"/>
          <ac:spMkLst>
            <pc:docMk/>
            <pc:sldMk cId="1364889310" sldId="266"/>
            <ac:spMk id="4" creationId="{035C71B0-90D8-955B-8A27-FD72D2CE9D62}"/>
          </ac:spMkLst>
        </pc:spChg>
        <pc:spChg chg="add mod">
          <ac:chgData name="Dmytro Leskiv" userId="88ea3683e720dcf7" providerId="Windows Live" clId="Web-{FF679BD2-8101-4DF1-D392-48F7D76B5468}" dt="2024-05-14T20:26:08.199" v="887" actId="14100"/>
          <ac:spMkLst>
            <pc:docMk/>
            <pc:sldMk cId="1364889310" sldId="266"/>
            <ac:spMk id="5" creationId="{667DD585-DC54-31B4-8811-96138FC45F26}"/>
          </ac:spMkLst>
        </pc:spChg>
        <pc:spChg chg="add">
          <ac:chgData name="Dmytro Leskiv" userId="88ea3683e720dcf7" providerId="Windows Live" clId="Web-{FF679BD2-8101-4DF1-D392-48F7D76B5468}" dt="2024-05-14T19:14:49.333" v="189"/>
          <ac:spMkLst>
            <pc:docMk/>
            <pc:sldMk cId="1364889310" sldId="266"/>
            <ac:spMk id="12" creationId="{D2B783EE-0239-4717-BBEA-8C9EAC61C824}"/>
          </ac:spMkLst>
        </pc:spChg>
        <pc:spChg chg="add">
          <ac:chgData name="Dmytro Leskiv" userId="88ea3683e720dcf7" providerId="Windows Live" clId="Web-{FF679BD2-8101-4DF1-D392-48F7D76B5468}" dt="2024-05-14T19:14:49.333" v="189"/>
          <ac:spMkLst>
            <pc:docMk/>
            <pc:sldMk cId="1364889310" sldId="266"/>
            <ac:spMk id="14" creationId="{A7B99495-F43F-4D80-A44F-2CB4764EB90B}"/>
          </ac:spMkLst>
        </pc:spChg>
        <pc:spChg chg="add">
          <ac:chgData name="Dmytro Leskiv" userId="88ea3683e720dcf7" providerId="Windows Live" clId="Web-{FF679BD2-8101-4DF1-D392-48F7D76B5468}" dt="2024-05-14T19:14:49.333" v="189"/>
          <ac:spMkLst>
            <pc:docMk/>
            <pc:sldMk cId="1364889310" sldId="266"/>
            <ac:spMk id="16" creationId="{70BEB1E7-2F88-40BC-B73D-42E5B6F80BFC}"/>
          </ac:spMkLst>
        </pc:spChg>
        <pc:picChg chg="add mod ord">
          <ac:chgData name="Dmytro Leskiv" userId="88ea3683e720dcf7" providerId="Windows Live" clId="Web-{FF679BD2-8101-4DF1-D392-48F7D76B5468}" dt="2024-05-14T19:14:49.333" v="189"/>
          <ac:picMkLst>
            <pc:docMk/>
            <pc:sldMk cId="1364889310" sldId="266"/>
            <ac:picMk id="6" creationId="{8FF11E52-1715-A44D-66DE-61DF6549E1C1}"/>
          </ac:picMkLst>
        </pc:picChg>
        <pc:picChg chg="add mod">
          <ac:chgData name="Dmytro Leskiv" userId="88ea3683e720dcf7" providerId="Windows Live" clId="Web-{FF679BD2-8101-4DF1-D392-48F7D76B5468}" dt="2024-05-14T19:14:49.333" v="189"/>
          <ac:picMkLst>
            <pc:docMk/>
            <pc:sldMk cId="1364889310" sldId="266"/>
            <ac:picMk id="7" creationId="{3FC08047-552C-6482-F484-9664573828B4}"/>
          </ac:picMkLst>
        </pc:picChg>
      </pc:sldChg>
      <pc:sldChg chg="addSp delSp modSp add mod replId setBg">
        <pc:chgData name="Dmytro Leskiv" userId="88ea3683e720dcf7" providerId="Windows Live" clId="Web-{FF679BD2-8101-4DF1-D392-48F7D76B5468}" dt="2024-05-14T20:25:53.932" v="886" actId="20577"/>
        <pc:sldMkLst>
          <pc:docMk/>
          <pc:sldMk cId="673778864" sldId="267"/>
        </pc:sldMkLst>
        <pc:spChg chg="add del mod">
          <ac:chgData name="Dmytro Leskiv" userId="88ea3683e720dcf7" providerId="Windows Live" clId="Web-{FF679BD2-8101-4DF1-D392-48F7D76B5468}" dt="2024-05-14T19:22:51.399" v="255"/>
          <ac:spMkLst>
            <pc:docMk/>
            <pc:sldMk cId="673778864" sldId="267"/>
            <ac:spMk id="3" creationId="{54698AE2-03BA-5D38-BE6A-30709A8D4AE8}"/>
          </ac:spMkLst>
        </pc:spChg>
        <pc:spChg chg="del mod ord">
          <ac:chgData name="Dmytro Leskiv" userId="88ea3683e720dcf7" providerId="Windows Live" clId="Web-{FF679BD2-8101-4DF1-D392-48F7D76B5468}" dt="2024-05-14T19:22:44.226" v="254"/>
          <ac:spMkLst>
            <pc:docMk/>
            <pc:sldMk cId="673778864" sldId="267"/>
            <ac:spMk id="4" creationId="{035C71B0-90D8-955B-8A27-FD72D2CE9D62}"/>
          </ac:spMkLst>
        </pc:spChg>
        <pc:spChg chg="add mod">
          <ac:chgData name="Dmytro Leskiv" userId="88ea3683e720dcf7" providerId="Windows Live" clId="Web-{FF679BD2-8101-4DF1-D392-48F7D76B5468}" dt="2024-05-14T20:25:53.932" v="886" actId="20577"/>
          <ac:spMkLst>
            <pc:docMk/>
            <pc:sldMk cId="673778864" sldId="267"/>
            <ac:spMk id="5" creationId="{035C71B0-90D8-955B-8A27-FD72D2CE9D62}"/>
          </ac:spMkLst>
        </pc:spChg>
        <pc:spChg chg="add del">
          <ac:chgData name="Dmytro Leskiv" userId="88ea3683e720dcf7" providerId="Windows Live" clId="Web-{FF679BD2-8101-4DF1-D392-48F7D76B5468}" dt="2024-05-14T19:22:24.162" v="249"/>
          <ac:spMkLst>
            <pc:docMk/>
            <pc:sldMk cId="673778864" sldId="267"/>
            <ac:spMk id="9" creationId="{327D73B4-9F5C-4A64-A179-51B9500CB8B5}"/>
          </ac:spMkLst>
        </pc:spChg>
        <pc:spChg chg="add del">
          <ac:chgData name="Dmytro Leskiv" userId="88ea3683e720dcf7" providerId="Windows Live" clId="Web-{FF679BD2-8101-4DF1-D392-48F7D76B5468}" dt="2024-05-14T19:22:24.162" v="249"/>
          <ac:spMkLst>
            <pc:docMk/>
            <pc:sldMk cId="673778864" sldId="267"/>
            <ac:spMk id="11" creationId="{C1F06963-6374-4B48-844F-071A9BAAAE02}"/>
          </ac:spMkLst>
        </pc:spChg>
        <pc:spChg chg="add del">
          <ac:chgData name="Dmytro Leskiv" userId="88ea3683e720dcf7" providerId="Windows Live" clId="Web-{FF679BD2-8101-4DF1-D392-48F7D76B5468}" dt="2024-05-14T19:22:24.162" v="249"/>
          <ac:spMkLst>
            <pc:docMk/>
            <pc:sldMk cId="673778864" sldId="267"/>
            <ac:spMk id="13" creationId="{6CB927A4-E432-4310-9CD5-E89FF5063179}"/>
          </ac:spMkLst>
        </pc:spChg>
        <pc:spChg chg="add del">
          <ac:chgData name="Dmytro Leskiv" userId="88ea3683e720dcf7" providerId="Windows Live" clId="Web-{FF679BD2-8101-4DF1-D392-48F7D76B5468}" dt="2024-05-14T19:22:24.162" v="249"/>
          <ac:spMkLst>
            <pc:docMk/>
            <pc:sldMk cId="673778864" sldId="267"/>
            <ac:spMk id="15" creationId="{1453BF6C-B012-48B7-B4E8-6D7AC7C27D02}"/>
          </ac:spMkLst>
        </pc:spChg>
        <pc:spChg chg="add del">
          <ac:chgData name="Dmytro Leskiv" userId="88ea3683e720dcf7" providerId="Windows Live" clId="Web-{FF679BD2-8101-4DF1-D392-48F7D76B5468}" dt="2024-05-14T19:22:24.162" v="249"/>
          <ac:spMkLst>
            <pc:docMk/>
            <pc:sldMk cId="673778864" sldId="267"/>
            <ac:spMk id="17" creationId="{E3020543-B24B-4EC4-8FFC-8DD88EEA91A8}"/>
          </ac:spMkLst>
        </pc:spChg>
        <pc:picChg chg="add mod">
          <ac:chgData name="Dmytro Leskiv" userId="88ea3683e720dcf7" providerId="Windows Live" clId="Web-{FF679BD2-8101-4DF1-D392-48F7D76B5468}" dt="2024-05-14T19:23:08.181" v="260" actId="1076"/>
          <ac:picMkLst>
            <pc:docMk/>
            <pc:sldMk cId="673778864" sldId="267"/>
            <ac:picMk id="2" creationId="{F7564288-7653-2E76-CFA3-8F4782657A14}"/>
          </ac:picMkLst>
        </pc:picChg>
        <pc:cxnChg chg="add del">
          <ac:chgData name="Dmytro Leskiv" userId="88ea3683e720dcf7" providerId="Windows Live" clId="Web-{FF679BD2-8101-4DF1-D392-48F7D76B5468}" dt="2024-05-14T19:22:24.162" v="249"/>
          <ac:cxnSpMkLst>
            <pc:docMk/>
            <pc:sldMk cId="673778864" sldId="267"/>
            <ac:cxnSpMk id="19" creationId="{C49DA8F6-BCC1-4447-B54C-57856834B94B}"/>
          </ac:cxnSpMkLst>
        </pc:cxnChg>
      </pc:sldChg>
      <pc:sldChg chg="addSp delSp modSp add mod replId setBg">
        <pc:chgData name="Dmytro Leskiv" userId="88ea3683e720dcf7" providerId="Windows Live" clId="Web-{FF679BD2-8101-4DF1-D392-48F7D76B5468}" dt="2024-05-14T20:35:57.227" v="1125" actId="20577"/>
        <pc:sldMkLst>
          <pc:docMk/>
          <pc:sldMk cId="2183032346" sldId="268"/>
        </pc:sldMkLst>
        <pc:spChg chg="add del mod ord">
          <ac:chgData name="Dmytro Leskiv" userId="88ea3683e720dcf7" providerId="Windows Live" clId="Web-{FF679BD2-8101-4DF1-D392-48F7D76B5468}" dt="2024-05-14T19:28:17.485" v="302"/>
          <ac:spMkLst>
            <pc:docMk/>
            <pc:sldMk cId="2183032346" sldId="268"/>
            <ac:spMk id="3" creationId="{29F4C67C-6DBA-2257-40E8-CEA5AD4ED0A8}"/>
          </ac:spMkLst>
        </pc:spChg>
        <pc:spChg chg="del mod">
          <ac:chgData name="Dmytro Leskiv" userId="88ea3683e720dcf7" providerId="Windows Live" clId="Web-{FF679BD2-8101-4DF1-D392-48F7D76B5468}" dt="2024-05-14T19:24:23.749" v="266"/>
          <ac:spMkLst>
            <pc:docMk/>
            <pc:sldMk cId="2183032346" sldId="268"/>
            <ac:spMk id="4" creationId="{035C71B0-90D8-955B-8A27-FD72D2CE9D62}"/>
          </ac:spMkLst>
        </pc:spChg>
        <pc:spChg chg="add mod">
          <ac:chgData name="Dmytro Leskiv" userId="88ea3683e720dcf7" providerId="Windows Live" clId="Web-{FF679BD2-8101-4DF1-D392-48F7D76B5468}" dt="2024-05-14T20:35:57.227" v="1125" actId="20577"/>
          <ac:spMkLst>
            <pc:docMk/>
            <pc:sldMk cId="2183032346" sldId="268"/>
            <ac:spMk id="7" creationId="{29F4C67C-6DBA-2257-40E8-CEA5AD4ED0A8}"/>
          </ac:spMkLst>
        </pc:spChg>
        <pc:spChg chg="add del">
          <ac:chgData name="Dmytro Leskiv" userId="88ea3683e720dcf7" providerId="Windows Live" clId="Web-{FF679BD2-8101-4DF1-D392-48F7D76B5468}" dt="2024-05-14T19:27:38.232" v="292"/>
          <ac:spMkLst>
            <pc:docMk/>
            <pc:sldMk cId="2183032346" sldId="268"/>
            <ac:spMk id="8" creationId="{95B1FC96-0749-41C9-BAED-E089E77149FA}"/>
          </ac:spMkLst>
        </pc:spChg>
        <pc:spChg chg="add del">
          <ac:chgData name="Dmytro Leskiv" userId="88ea3683e720dcf7" providerId="Windows Live" clId="Web-{FF679BD2-8101-4DF1-D392-48F7D76B5468}" dt="2024-05-14T19:27:38.232" v="292"/>
          <ac:spMkLst>
            <pc:docMk/>
            <pc:sldMk cId="2183032346" sldId="268"/>
            <ac:spMk id="9" creationId="{63C1A86C-B1A8-4AEC-B001-595C91716E77}"/>
          </ac:spMkLst>
        </pc:spChg>
        <pc:spChg chg="add del">
          <ac:chgData name="Dmytro Leskiv" userId="88ea3683e720dcf7" providerId="Windows Live" clId="Web-{FF679BD2-8101-4DF1-D392-48F7D76B5468}" dt="2024-05-14T19:27:27.997" v="290"/>
          <ac:spMkLst>
            <pc:docMk/>
            <pc:sldMk cId="2183032346" sldId="268"/>
            <ac:spMk id="11" creationId="{D2B783EE-0239-4717-BBEA-8C9EAC61C824}"/>
          </ac:spMkLst>
        </pc:spChg>
        <pc:spChg chg="add del">
          <ac:chgData name="Dmytro Leskiv" userId="88ea3683e720dcf7" providerId="Windows Live" clId="Web-{FF679BD2-8101-4DF1-D392-48F7D76B5468}" dt="2024-05-14T19:27:59.858" v="294"/>
          <ac:spMkLst>
            <pc:docMk/>
            <pc:sldMk cId="2183032346" sldId="268"/>
            <ac:spMk id="12" creationId="{53E60C6D-4E85-4E14-BCDF-BF15C241F7CA}"/>
          </ac:spMkLst>
        </pc:spChg>
        <pc:spChg chg="add del">
          <ac:chgData name="Dmytro Leskiv" userId="88ea3683e720dcf7" providerId="Windows Live" clId="Web-{FF679BD2-8101-4DF1-D392-48F7D76B5468}" dt="2024-05-14T19:27:27.997" v="290"/>
          <ac:spMkLst>
            <pc:docMk/>
            <pc:sldMk cId="2183032346" sldId="268"/>
            <ac:spMk id="13" creationId="{A7B99495-F43F-4D80-A44F-2CB4764EB90B}"/>
          </ac:spMkLst>
        </pc:spChg>
        <pc:spChg chg="add del">
          <ac:chgData name="Dmytro Leskiv" userId="88ea3683e720dcf7" providerId="Windows Live" clId="Web-{FF679BD2-8101-4DF1-D392-48F7D76B5468}" dt="2024-05-14T19:27:59.858" v="294"/>
          <ac:spMkLst>
            <pc:docMk/>
            <pc:sldMk cId="2183032346" sldId="268"/>
            <ac:spMk id="14" creationId="{7D42D292-4C48-479B-9E59-E29CD9871C0C}"/>
          </ac:spMkLst>
        </pc:spChg>
        <pc:spChg chg="add del">
          <ac:chgData name="Dmytro Leskiv" userId="88ea3683e720dcf7" providerId="Windows Live" clId="Web-{FF679BD2-8101-4DF1-D392-48F7D76B5468}" dt="2024-05-14T19:27:27.997" v="290"/>
          <ac:spMkLst>
            <pc:docMk/>
            <pc:sldMk cId="2183032346" sldId="268"/>
            <ac:spMk id="15" creationId="{70BEB1E7-2F88-40BC-B73D-42E5B6F80BFC}"/>
          </ac:spMkLst>
        </pc:spChg>
        <pc:spChg chg="add del">
          <ac:chgData name="Dmytro Leskiv" userId="88ea3683e720dcf7" providerId="Windows Live" clId="Web-{FF679BD2-8101-4DF1-D392-48F7D76B5468}" dt="2024-05-14T19:27:59.858" v="294"/>
          <ac:spMkLst>
            <pc:docMk/>
            <pc:sldMk cId="2183032346" sldId="268"/>
            <ac:spMk id="16" creationId="{533DF362-939D-4EEE-8DC4-6B54607E5611}"/>
          </ac:spMkLst>
        </pc:spChg>
        <pc:spChg chg="add del">
          <ac:chgData name="Dmytro Leskiv" userId="88ea3683e720dcf7" providerId="Windows Live" clId="Web-{FF679BD2-8101-4DF1-D392-48F7D76B5468}" dt="2024-05-14T19:28:02.359" v="296"/>
          <ac:spMkLst>
            <pc:docMk/>
            <pc:sldMk cId="2183032346" sldId="268"/>
            <ac:spMk id="18" creationId="{A2679492-7988-4050-9056-542444452411}"/>
          </ac:spMkLst>
        </pc:spChg>
        <pc:spChg chg="add del">
          <ac:chgData name="Dmytro Leskiv" userId="88ea3683e720dcf7" providerId="Windows Live" clId="Web-{FF679BD2-8101-4DF1-D392-48F7D76B5468}" dt="2024-05-14T19:28:02.359" v="296"/>
          <ac:spMkLst>
            <pc:docMk/>
            <pc:sldMk cId="2183032346" sldId="268"/>
            <ac:spMk id="19" creationId="{B091B163-7D61-4891-ABCF-5C13D9C418D0}"/>
          </ac:spMkLst>
        </pc:spChg>
        <pc:spChg chg="add del">
          <ac:chgData name="Dmytro Leskiv" userId="88ea3683e720dcf7" providerId="Windows Live" clId="Web-{FF679BD2-8101-4DF1-D392-48F7D76B5468}" dt="2024-05-14T19:28:05.390" v="298"/>
          <ac:spMkLst>
            <pc:docMk/>
            <pc:sldMk cId="2183032346" sldId="268"/>
            <ac:spMk id="22" creationId="{99F1FFA9-D672-408C-9220-ADEEC6ABDD09}"/>
          </ac:spMkLst>
        </pc:spChg>
        <pc:spChg chg="add del">
          <ac:chgData name="Dmytro Leskiv" userId="88ea3683e720dcf7" providerId="Windows Live" clId="Web-{FF679BD2-8101-4DF1-D392-48F7D76B5468}" dt="2024-05-14T19:28:07.875" v="300"/>
          <ac:spMkLst>
            <pc:docMk/>
            <pc:sldMk cId="2183032346" sldId="268"/>
            <ac:spMk id="24" creationId="{95B1FC96-0749-41C9-BAED-E089E77149FA}"/>
          </ac:spMkLst>
        </pc:spChg>
        <pc:spChg chg="add del">
          <ac:chgData name="Dmytro Leskiv" userId="88ea3683e720dcf7" providerId="Windows Live" clId="Web-{FF679BD2-8101-4DF1-D392-48F7D76B5468}" dt="2024-05-14T19:28:07.875" v="300"/>
          <ac:spMkLst>
            <pc:docMk/>
            <pc:sldMk cId="2183032346" sldId="268"/>
            <ac:spMk id="25" creationId="{63C1A86C-B1A8-4AEC-B001-595C91716E77}"/>
          </ac:spMkLst>
        </pc:spChg>
        <pc:spChg chg="add">
          <ac:chgData name="Dmytro Leskiv" userId="88ea3683e720dcf7" providerId="Windows Live" clId="Web-{FF679BD2-8101-4DF1-D392-48F7D76B5468}" dt="2024-05-14T19:28:07.875" v="301"/>
          <ac:spMkLst>
            <pc:docMk/>
            <pc:sldMk cId="2183032346" sldId="268"/>
            <ac:spMk id="27" creationId="{53E60C6D-4E85-4E14-BCDF-BF15C241F7CA}"/>
          </ac:spMkLst>
        </pc:spChg>
        <pc:spChg chg="add">
          <ac:chgData name="Dmytro Leskiv" userId="88ea3683e720dcf7" providerId="Windows Live" clId="Web-{FF679BD2-8101-4DF1-D392-48F7D76B5468}" dt="2024-05-14T19:28:07.875" v="301"/>
          <ac:spMkLst>
            <pc:docMk/>
            <pc:sldMk cId="2183032346" sldId="268"/>
            <ac:spMk id="28" creationId="{7D42D292-4C48-479B-9E59-E29CD9871C0C}"/>
          </ac:spMkLst>
        </pc:spChg>
        <pc:spChg chg="add">
          <ac:chgData name="Dmytro Leskiv" userId="88ea3683e720dcf7" providerId="Windows Live" clId="Web-{FF679BD2-8101-4DF1-D392-48F7D76B5468}" dt="2024-05-14T19:28:07.875" v="301"/>
          <ac:spMkLst>
            <pc:docMk/>
            <pc:sldMk cId="2183032346" sldId="268"/>
            <ac:spMk id="29" creationId="{533DF362-939D-4EEE-8DC4-6B54607E5611}"/>
          </ac:spMkLst>
        </pc:spChg>
        <pc:picChg chg="add mod ord">
          <ac:chgData name="Dmytro Leskiv" userId="88ea3683e720dcf7" providerId="Windows Live" clId="Web-{FF679BD2-8101-4DF1-D392-48F7D76B5468}" dt="2024-05-14T19:28:07.875" v="301"/>
          <ac:picMkLst>
            <pc:docMk/>
            <pc:sldMk cId="2183032346" sldId="268"/>
            <ac:picMk id="5" creationId="{03E871F3-98DF-66AE-EB17-E7D0FA9C4251}"/>
          </ac:picMkLst>
        </pc:picChg>
        <pc:picChg chg="add mod">
          <ac:chgData name="Dmytro Leskiv" userId="88ea3683e720dcf7" providerId="Windows Live" clId="Web-{FF679BD2-8101-4DF1-D392-48F7D76B5468}" dt="2024-05-14T19:28:07.875" v="301"/>
          <ac:picMkLst>
            <pc:docMk/>
            <pc:sldMk cId="2183032346" sldId="268"/>
            <ac:picMk id="6" creationId="{97812710-A72B-8EBA-869F-456BF6AA9CC3}"/>
          </ac:picMkLst>
        </pc:picChg>
        <pc:cxnChg chg="add del">
          <ac:chgData name="Dmytro Leskiv" userId="88ea3683e720dcf7" providerId="Windows Live" clId="Web-{FF679BD2-8101-4DF1-D392-48F7D76B5468}" dt="2024-05-14T19:28:02.359" v="296"/>
          <ac:cxnSpMkLst>
            <pc:docMk/>
            <pc:sldMk cId="2183032346" sldId="268"/>
            <ac:cxnSpMk id="20" creationId="{C49DA8F6-BCC1-4447-B54C-57856834B94B}"/>
          </ac:cxnSpMkLst>
        </pc:cxnChg>
      </pc:sldChg>
      <pc:sldChg chg="addSp modSp add mod replId setBg">
        <pc:chgData name="Dmytro Leskiv" userId="88ea3683e720dcf7" providerId="Windows Live" clId="Web-{FF679BD2-8101-4DF1-D392-48F7D76B5468}" dt="2024-05-14T20:38:28.707" v="1193" actId="14100"/>
        <pc:sldMkLst>
          <pc:docMk/>
          <pc:sldMk cId="3898757042" sldId="269"/>
        </pc:sldMkLst>
        <pc:spChg chg="mod ord">
          <ac:chgData name="Dmytro Leskiv" userId="88ea3683e720dcf7" providerId="Windows Live" clId="Web-{FF679BD2-8101-4DF1-D392-48F7D76B5468}" dt="2024-05-14T20:38:28.707" v="1193" actId="14100"/>
          <ac:spMkLst>
            <pc:docMk/>
            <pc:sldMk cId="3898757042" sldId="269"/>
            <ac:spMk id="4" creationId="{035C71B0-90D8-955B-8A27-FD72D2CE9D62}"/>
          </ac:spMkLst>
        </pc:spChg>
        <pc:spChg chg="add">
          <ac:chgData name="Dmytro Leskiv" userId="88ea3683e720dcf7" providerId="Windows Live" clId="Web-{FF679BD2-8101-4DF1-D392-48F7D76B5468}" dt="2024-05-14T19:32:36.613" v="308"/>
          <ac:spMkLst>
            <pc:docMk/>
            <pc:sldMk cId="3898757042" sldId="269"/>
            <ac:spMk id="9" creationId="{4AC6B390-BC59-4F1D-A0EE-D71A92F0A0B2}"/>
          </ac:spMkLst>
        </pc:spChg>
        <pc:spChg chg="add">
          <ac:chgData name="Dmytro Leskiv" userId="88ea3683e720dcf7" providerId="Windows Live" clId="Web-{FF679BD2-8101-4DF1-D392-48F7D76B5468}" dt="2024-05-14T19:32:36.613" v="308"/>
          <ac:spMkLst>
            <pc:docMk/>
            <pc:sldMk cId="3898757042" sldId="269"/>
            <ac:spMk id="11" creationId="{B6C60D79-16F1-4C4B-B7E3-7634E7069CDE}"/>
          </ac:spMkLst>
        </pc:spChg>
        <pc:spChg chg="add">
          <ac:chgData name="Dmytro Leskiv" userId="88ea3683e720dcf7" providerId="Windows Live" clId="Web-{FF679BD2-8101-4DF1-D392-48F7D76B5468}" dt="2024-05-14T19:32:36.613" v="308"/>
          <ac:spMkLst>
            <pc:docMk/>
            <pc:sldMk cId="3898757042" sldId="269"/>
            <ac:spMk id="13" creationId="{426B127E-6498-4C77-9C9D-4553A5113B80}"/>
          </ac:spMkLst>
        </pc:spChg>
        <pc:picChg chg="add mod">
          <ac:chgData name="Dmytro Leskiv" userId="88ea3683e720dcf7" providerId="Windows Live" clId="Web-{FF679BD2-8101-4DF1-D392-48F7D76B5468}" dt="2024-05-14T19:32:36.613" v="308"/>
          <ac:picMkLst>
            <pc:docMk/>
            <pc:sldMk cId="3898757042" sldId="269"/>
            <ac:picMk id="2" creationId="{42FFA26B-63EE-172F-02BD-28D45C5BA36D}"/>
          </ac:picMkLst>
        </pc:picChg>
      </pc:sldChg>
      <pc:sldChg chg="addSp delSp modSp add mod replId setBg">
        <pc:chgData name="Dmytro Leskiv" userId="88ea3683e720dcf7" providerId="Windows Live" clId="Web-{FF679BD2-8101-4DF1-D392-48F7D76B5468}" dt="2024-05-14T19:44:46.058" v="422" actId="1076"/>
        <pc:sldMkLst>
          <pc:docMk/>
          <pc:sldMk cId="1352878167" sldId="270"/>
        </pc:sldMkLst>
        <pc:spChg chg="mod">
          <ac:chgData name="Dmytro Leskiv" userId="88ea3683e720dcf7" providerId="Windows Live" clId="Web-{FF679BD2-8101-4DF1-D392-48F7D76B5468}" dt="2024-05-14T19:44:46.058" v="422" actId="1076"/>
          <ac:spMkLst>
            <pc:docMk/>
            <pc:sldMk cId="1352878167" sldId="270"/>
            <ac:spMk id="4" creationId="{035C71B0-90D8-955B-8A27-FD72D2CE9D62}"/>
          </ac:spMkLst>
        </pc:spChg>
        <pc:spChg chg="add del">
          <ac:chgData name="Dmytro Leskiv" userId="88ea3683e720dcf7" providerId="Windows Live" clId="Web-{FF679BD2-8101-4DF1-D392-48F7D76B5468}" dt="2024-05-14T19:40:52.385" v="376"/>
          <ac:spMkLst>
            <pc:docMk/>
            <pc:sldMk cId="1352878167" sldId="270"/>
            <ac:spMk id="10" creationId="{D2B783EE-0239-4717-BBEA-8C9EAC61C824}"/>
          </ac:spMkLst>
        </pc:spChg>
        <pc:spChg chg="add del">
          <ac:chgData name="Dmytro Leskiv" userId="88ea3683e720dcf7" providerId="Windows Live" clId="Web-{FF679BD2-8101-4DF1-D392-48F7D76B5468}" dt="2024-05-14T19:40:52.385" v="376"/>
          <ac:spMkLst>
            <pc:docMk/>
            <pc:sldMk cId="1352878167" sldId="270"/>
            <ac:spMk id="12" creationId="{A7B99495-F43F-4D80-A44F-2CB4764EB90B}"/>
          </ac:spMkLst>
        </pc:spChg>
        <pc:spChg chg="add del">
          <ac:chgData name="Dmytro Leskiv" userId="88ea3683e720dcf7" providerId="Windows Live" clId="Web-{FF679BD2-8101-4DF1-D392-48F7D76B5468}" dt="2024-05-14T19:40:52.385" v="376"/>
          <ac:spMkLst>
            <pc:docMk/>
            <pc:sldMk cId="1352878167" sldId="270"/>
            <ac:spMk id="14" creationId="{70BEB1E7-2F88-40BC-B73D-42E5B6F80BFC}"/>
          </ac:spMkLst>
        </pc:spChg>
        <pc:spChg chg="add del">
          <ac:chgData name="Dmytro Leskiv" userId="88ea3683e720dcf7" providerId="Windows Live" clId="Web-{FF679BD2-8101-4DF1-D392-48F7D76B5468}" dt="2024-05-14T19:42:19.844" v="391"/>
          <ac:spMkLst>
            <pc:docMk/>
            <pc:sldMk cId="1352878167" sldId="270"/>
            <ac:spMk id="19" creationId="{D2B783EE-0239-4717-BBEA-8C9EAC61C824}"/>
          </ac:spMkLst>
        </pc:spChg>
        <pc:spChg chg="add del">
          <ac:chgData name="Dmytro Leskiv" userId="88ea3683e720dcf7" providerId="Windows Live" clId="Web-{FF679BD2-8101-4DF1-D392-48F7D76B5468}" dt="2024-05-14T19:42:19.844" v="391"/>
          <ac:spMkLst>
            <pc:docMk/>
            <pc:sldMk cId="1352878167" sldId="270"/>
            <ac:spMk id="21" creationId="{A7B99495-F43F-4D80-A44F-2CB4764EB90B}"/>
          </ac:spMkLst>
        </pc:spChg>
        <pc:spChg chg="add del">
          <ac:chgData name="Dmytro Leskiv" userId="88ea3683e720dcf7" providerId="Windows Live" clId="Web-{FF679BD2-8101-4DF1-D392-48F7D76B5468}" dt="2024-05-14T19:42:19.844" v="391"/>
          <ac:spMkLst>
            <pc:docMk/>
            <pc:sldMk cId="1352878167" sldId="270"/>
            <ac:spMk id="23" creationId="{70BEB1E7-2F88-40BC-B73D-42E5B6F80BFC}"/>
          </ac:spMkLst>
        </pc:spChg>
        <pc:spChg chg="add">
          <ac:chgData name="Dmytro Leskiv" userId="88ea3683e720dcf7" providerId="Windows Live" clId="Web-{FF679BD2-8101-4DF1-D392-48F7D76B5468}" dt="2024-05-14T19:42:19.844" v="391"/>
          <ac:spMkLst>
            <pc:docMk/>
            <pc:sldMk cId="1352878167" sldId="270"/>
            <ac:spMk id="28" creationId="{D2B783EE-0239-4717-BBEA-8C9EAC61C824}"/>
          </ac:spMkLst>
        </pc:spChg>
        <pc:spChg chg="add">
          <ac:chgData name="Dmytro Leskiv" userId="88ea3683e720dcf7" providerId="Windows Live" clId="Web-{FF679BD2-8101-4DF1-D392-48F7D76B5468}" dt="2024-05-14T19:42:19.844" v="391"/>
          <ac:spMkLst>
            <pc:docMk/>
            <pc:sldMk cId="1352878167" sldId="270"/>
            <ac:spMk id="30" creationId="{A7B99495-F43F-4D80-A44F-2CB4764EB90B}"/>
          </ac:spMkLst>
        </pc:spChg>
        <pc:spChg chg="add">
          <ac:chgData name="Dmytro Leskiv" userId="88ea3683e720dcf7" providerId="Windows Live" clId="Web-{FF679BD2-8101-4DF1-D392-48F7D76B5468}" dt="2024-05-14T19:42:19.844" v="391"/>
          <ac:spMkLst>
            <pc:docMk/>
            <pc:sldMk cId="1352878167" sldId="270"/>
            <ac:spMk id="32" creationId="{70BEB1E7-2F88-40BC-B73D-42E5B6F80BFC}"/>
          </ac:spMkLst>
        </pc:spChg>
        <pc:picChg chg="add del mod">
          <ac:chgData name="Dmytro Leskiv" userId="88ea3683e720dcf7" providerId="Windows Live" clId="Web-{FF679BD2-8101-4DF1-D392-48F7D76B5468}" dt="2024-05-14T19:40:00.334" v="371"/>
          <ac:picMkLst>
            <pc:docMk/>
            <pc:sldMk cId="1352878167" sldId="270"/>
            <ac:picMk id="2" creationId="{6FA1BCCE-6C33-D943-C270-1EEFF66D1B9F}"/>
          </ac:picMkLst>
        </pc:picChg>
        <pc:picChg chg="add del mod ord">
          <ac:chgData name="Dmytro Leskiv" userId="88ea3683e720dcf7" providerId="Windows Live" clId="Web-{FF679BD2-8101-4DF1-D392-48F7D76B5468}" dt="2024-05-14T19:41:52.358" v="389"/>
          <ac:picMkLst>
            <pc:docMk/>
            <pc:sldMk cId="1352878167" sldId="270"/>
            <ac:picMk id="3" creationId="{9665BD7E-99A7-DC87-9AF5-1B2DF81A0FA6}"/>
          </ac:picMkLst>
        </pc:picChg>
        <pc:picChg chg="add mod ord">
          <ac:chgData name="Dmytro Leskiv" userId="88ea3683e720dcf7" providerId="Windows Live" clId="Web-{FF679BD2-8101-4DF1-D392-48F7D76B5468}" dt="2024-05-14T19:42:19.844" v="391"/>
          <ac:picMkLst>
            <pc:docMk/>
            <pc:sldMk cId="1352878167" sldId="270"/>
            <ac:picMk id="5" creationId="{83097EB3-2069-119F-2A05-BA3752212A53}"/>
          </ac:picMkLst>
        </pc:picChg>
        <pc:picChg chg="add mod">
          <ac:chgData name="Dmytro Leskiv" userId="88ea3683e720dcf7" providerId="Windows Live" clId="Web-{FF679BD2-8101-4DF1-D392-48F7D76B5468}" dt="2024-05-14T19:42:19.844" v="391"/>
          <ac:picMkLst>
            <pc:docMk/>
            <pc:sldMk cId="1352878167" sldId="270"/>
            <ac:picMk id="6" creationId="{FA9E4986-C361-D747-44BB-DF84388C334E}"/>
          </ac:picMkLst>
        </pc:picChg>
      </pc:sldChg>
      <pc:sldChg chg="addSp delSp modSp add mod replId setBg">
        <pc:chgData name="Dmytro Leskiv" userId="88ea3683e720dcf7" providerId="Windows Live" clId="Web-{FF679BD2-8101-4DF1-D392-48F7D76B5468}" dt="2024-05-14T20:13:56.239" v="635" actId="20577"/>
        <pc:sldMkLst>
          <pc:docMk/>
          <pc:sldMk cId="565960330" sldId="271"/>
        </pc:sldMkLst>
        <pc:spChg chg="add del">
          <ac:chgData name="Dmytro Leskiv" userId="88ea3683e720dcf7" providerId="Windows Live" clId="Web-{FF679BD2-8101-4DF1-D392-48F7D76B5468}" dt="2024-05-14T19:47:07.084" v="425"/>
          <ac:spMkLst>
            <pc:docMk/>
            <pc:sldMk cId="565960330" sldId="271"/>
            <ac:spMk id="2" creationId="{C120EFED-9E9E-399E-4384-CF6DB8DD7F0D}"/>
          </ac:spMkLst>
        </pc:spChg>
        <pc:spChg chg="add mod">
          <ac:chgData name="Dmytro Leskiv" userId="88ea3683e720dcf7" providerId="Windows Live" clId="Web-{FF679BD2-8101-4DF1-D392-48F7D76B5468}" dt="2024-05-14T19:54:59.042" v="545" actId="20577"/>
          <ac:spMkLst>
            <pc:docMk/>
            <pc:sldMk cId="565960330" sldId="271"/>
            <ac:spMk id="3" creationId="{73D8AE70-7B0F-9E23-7B9B-1DCEDE4818A6}"/>
          </ac:spMkLst>
        </pc:spChg>
        <pc:spChg chg="add del mod">
          <ac:chgData name="Dmytro Leskiv" userId="88ea3683e720dcf7" providerId="Windows Live" clId="Web-{FF679BD2-8101-4DF1-D392-48F7D76B5468}" dt="2024-05-14T19:52:59.220" v="513"/>
          <ac:spMkLst>
            <pc:docMk/>
            <pc:sldMk cId="565960330" sldId="271"/>
            <ac:spMk id="4" creationId="{035C71B0-90D8-955B-8A27-FD72D2CE9D62}"/>
          </ac:spMkLst>
        </pc:spChg>
        <pc:spChg chg="add del mod">
          <ac:chgData name="Dmytro Leskiv" userId="88ea3683e720dcf7" providerId="Windows Live" clId="Web-{FF679BD2-8101-4DF1-D392-48F7D76B5468}" dt="2024-05-14T19:47:47.352" v="437"/>
          <ac:spMkLst>
            <pc:docMk/>
            <pc:sldMk cId="565960330" sldId="271"/>
            <ac:spMk id="5" creationId="{4B7DA732-30E9-8027-4C70-F54B825BD8E8}"/>
          </ac:spMkLst>
        </pc:spChg>
        <pc:spChg chg="add mod">
          <ac:chgData name="Dmytro Leskiv" userId="88ea3683e720dcf7" providerId="Windows Live" clId="Web-{FF679BD2-8101-4DF1-D392-48F7D76B5468}" dt="2024-05-14T20:13:56.239" v="635" actId="20577"/>
          <ac:spMkLst>
            <pc:docMk/>
            <pc:sldMk cId="565960330" sldId="271"/>
            <ac:spMk id="6" creationId="{B6584F54-A727-DA1B-9E0C-1CDFB1FEEFF9}"/>
          </ac:spMkLst>
        </pc:spChg>
        <pc:spChg chg="add mod">
          <ac:chgData name="Dmytro Leskiv" userId="88ea3683e720dcf7" providerId="Windows Live" clId="Web-{FF679BD2-8101-4DF1-D392-48F7D76B5468}" dt="2024-05-14T19:55:13.136" v="547" actId="1076"/>
          <ac:spMkLst>
            <pc:docMk/>
            <pc:sldMk cId="565960330" sldId="271"/>
            <ac:spMk id="7" creationId="{F4758E76-9ACE-ACFA-CFBC-20A2C6EFB2F2}"/>
          </ac:spMkLst>
        </pc:spChg>
        <pc:picChg chg="add del mod">
          <ac:chgData name="Dmytro Leskiv" userId="88ea3683e720dcf7" providerId="Windows Live" clId="Web-{FF679BD2-8101-4DF1-D392-48F7D76B5468}" dt="2024-05-14T19:58:46.777" v="555"/>
          <ac:picMkLst>
            <pc:docMk/>
            <pc:sldMk cId="565960330" sldId="271"/>
            <ac:picMk id="8" creationId="{B8B21503-D0CC-7FAF-5CA9-30C916F35886}"/>
          </ac:picMkLst>
        </pc:picChg>
        <pc:picChg chg="add del mod">
          <ac:chgData name="Dmytro Leskiv" userId="88ea3683e720dcf7" providerId="Windows Live" clId="Web-{FF679BD2-8101-4DF1-D392-48F7D76B5468}" dt="2024-05-14T19:58:52.449" v="557"/>
          <ac:picMkLst>
            <pc:docMk/>
            <pc:sldMk cId="565960330" sldId="271"/>
            <ac:picMk id="9" creationId="{EB1CB10C-9B1A-1BD1-D7B6-99ED7C9B255B}"/>
          </ac:picMkLst>
        </pc:picChg>
        <pc:picChg chg="add del mod ord">
          <ac:chgData name="Dmytro Leskiv" userId="88ea3683e720dcf7" providerId="Windows Live" clId="Web-{FF679BD2-8101-4DF1-D392-48F7D76B5468}" dt="2024-05-14T20:04:04.990" v="596"/>
          <ac:picMkLst>
            <pc:docMk/>
            <pc:sldMk cId="565960330" sldId="271"/>
            <ac:picMk id="10" creationId="{CBBC6193-2BB7-06B3-955C-10F0C1362F87}"/>
          </ac:picMkLst>
        </pc:picChg>
        <pc:picChg chg="add del mod">
          <ac:chgData name="Dmytro Leskiv" userId="88ea3683e720dcf7" providerId="Windows Live" clId="Web-{FF679BD2-8101-4DF1-D392-48F7D76B5468}" dt="2024-05-14T20:07:43.571" v="598"/>
          <ac:picMkLst>
            <pc:docMk/>
            <pc:sldMk cId="565960330" sldId="271"/>
            <ac:picMk id="11" creationId="{11368264-6CDB-74CA-F036-37C485084CA0}"/>
          </ac:picMkLst>
        </pc:picChg>
        <pc:picChg chg="add del mod">
          <ac:chgData name="Dmytro Leskiv" userId="88ea3683e720dcf7" providerId="Windows Live" clId="Web-{FF679BD2-8101-4DF1-D392-48F7D76B5468}" dt="2024-05-14T20:08:02.526" v="600"/>
          <ac:picMkLst>
            <pc:docMk/>
            <pc:sldMk cId="565960330" sldId="271"/>
            <ac:picMk id="12" creationId="{DA92CA01-0A42-FFFC-3990-51C249EEE907}"/>
          </ac:picMkLst>
        </pc:picChg>
        <pc:picChg chg="add del mod">
          <ac:chgData name="Dmytro Leskiv" userId="88ea3683e720dcf7" providerId="Windows Live" clId="Web-{FF679BD2-8101-4DF1-D392-48F7D76B5468}" dt="2024-05-14T20:08:27.887" v="604"/>
          <ac:picMkLst>
            <pc:docMk/>
            <pc:sldMk cId="565960330" sldId="271"/>
            <ac:picMk id="13" creationId="{64446668-64BE-87E1-0485-0FFFC68E772E}"/>
          </ac:picMkLst>
        </pc:picChg>
        <pc:picChg chg="add del mod ord">
          <ac:chgData name="Dmytro Leskiv" userId="88ea3683e720dcf7" providerId="Windows Live" clId="Web-{FF679BD2-8101-4DF1-D392-48F7D76B5468}" dt="2024-05-14T20:11:05.070" v="617"/>
          <ac:picMkLst>
            <pc:docMk/>
            <pc:sldMk cId="565960330" sldId="271"/>
            <ac:picMk id="14" creationId="{C840B71C-FBCC-918A-4A38-35B1DFA455EE}"/>
          </ac:picMkLst>
        </pc:picChg>
      </pc:sldChg>
      <pc:sldChg chg="addSp delSp modSp add mod replId setBg">
        <pc:chgData name="Dmytro Leskiv" userId="88ea3683e720dcf7" providerId="Windows Live" clId="Web-{FF679BD2-8101-4DF1-D392-48F7D76B5468}" dt="2024-05-14T20:14:13.225" v="639" actId="20577"/>
        <pc:sldMkLst>
          <pc:docMk/>
          <pc:sldMk cId="1998592409" sldId="272"/>
        </pc:sldMkLst>
        <pc:spChg chg="add del">
          <ac:chgData name="Dmytro Leskiv" userId="88ea3683e720dcf7" providerId="Windows Live" clId="Web-{FF679BD2-8101-4DF1-D392-48F7D76B5468}" dt="2024-05-14T19:51:48.340" v="488"/>
          <ac:spMkLst>
            <pc:docMk/>
            <pc:sldMk cId="1998592409" sldId="272"/>
            <ac:spMk id="2" creationId="{035C71B0-90D8-955B-8A27-FD72D2CE9D62}"/>
          </ac:spMkLst>
        </pc:spChg>
        <pc:spChg chg="add del">
          <ac:chgData name="Dmytro Leskiv" userId="88ea3683e720dcf7" providerId="Windows Live" clId="Web-{FF679BD2-8101-4DF1-D392-48F7D76B5468}" dt="2024-05-14T19:51:44.215" v="487"/>
          <ac:spMkLst>
            <pc:docMk/>
            <pc:sldMk cId="1998592409" sldId="272"/>
            <ac:spMk id="3" creationId="{035C71B0-90D8-955B-8A27-FD72D2CE9D62}"/>
          </ac:spMkLst>
        </pc:spChg>
        <pc:spChg chg="add del">
          <ac:chgData name="Dmytro Leskiv" userId="88ea3683e720dcf7" providerId="Windows Live" clId="Web-{FF679BD2-8101-4DF1-D392-48F7D76B5468}" dt="2024-05-14T19:52:02.732" v="492"/>
          <ac:spMkLst>
            <pc:docMk/>
            <pc:sldMk cId="1998592409" sldId="272"/>
            <ac:spMk id="4" creationId="{035C71B0-90D8-955B-8A27-FD72D2CE9D62}"/>
          </ac:spMkLst>
        </pc:spChg>
        <pc:spChg chg="add mod ord">
          <ac:chgData name="Dmytro Leskiv" userId="88ea3683e720dcf7" providerId="Windows Live" clId="Web-{FF679BD2-8101-4DF1-D392-48F7D76B5468}" dt="2024-05-14T20:14:13.225" v="639" actId="20577"/>
          <ac:spMkLst>
            <pc:docMk/>
            <pc:sldMk cId="1998592409" sldId="272"/>
            <ac:spMk id="6" creationId="{CE3F2F2A-F806-7AA5-BD24-1F00EEED8501}"/>
          </ac:spMkLst>
        </pc:spChg>
        <pc:picChg chg="add del mod ord">
          <ac:chgData name="Dmytro Leskiv" userId="88ea3683e720dcf7" providerId="Windows Live" clId="Web-{FF679BD2-8101-4DF1-D392-48F7D76B5468}" dt="2024-05-14T20:13:28.721" v="629"/>
          <ac:picMkLst>
            <pc:docMk/>
            <pc:sldMk cId="1998592409" sldId="272"/>
            <ac:picMk id="7" creationId="{CB058F8A-550A-8E68-D7AC-AC4E791A997A}"/>
          </ac:picMkLst>
        </pc:picChg>
      </pc:sldChg>
      <pc:sldChg chg="modSp add del replId">
        <pc:chgData name="Dmytro Leskiv" userId="88ea3683e720dcf7" providerId="Windows Live" clId="Web-{FF679BD2-8101-4DF1-D392-48F7D76B5468}" dt="2024-05-14T20:19:11.653" v="724"/>
        <pc:sldMkLst>
          <pc:docMk/>
          <pc:sldMk cId="731387469" sldId="273"/>
        </pc:sldMkLst>
        <pc:spChg chg="mod">
          <ac:chgData name="Dmytro Leskiv" userId="88ea3683e720dcf7" providerId="Windows Live" clId="Web-{FF679BD2-8101-4DF1-D392-48F7D76B5468}" dt="2024-05-14T18:53:18.930" v="31" actId="1076"/>
          <ac:spMkLst>
            <pc:docMk/>
            <pc:sldMk cId="731387469" sldId="273"/>
            <ac:spMk id="4" creationId="{035C71B0-90D8-955B-8A27-FD72D2CE9D62}"/>
          </ac:spMkLst>
        </pc:spChg>
      </pc:sldChg>
      <pc:sldChg chg="add del replId">
        <pc:chgData name="Dmytro Leskiv" userId="88ea3683e720dcf7" providerId="Windows Live" clId="Web-{FF679BD2-8101-4DF1-D392-48F7D76B5468}" dt="2024-05-14T20:19:10.215" v="723"/>
        <pc:sldMkLst>
          <pc:docMk/>
          <pc:sldMk cId="2003008381" sldId="274"/>
        </pc:sldMkLst>
      </pc:sldChg>
      <pc:sldChg chg="addSp delSp modSp add replId">
        <pc:chgData name="Dmytro Leskiv" userId="88ea3683e720dcf7" providerId="Windows Live" clId="Web-{FF679BD2-8101-4DF1-D392-48F7D76B5468}" dt="2024-05-14T20:59:34.964" v="1566" actId="1076"/>
        <pc:sldMkLst>
          <pc:docMk/>
          <pc:sldMk cId="3035953818" sldId="275"/>
        </pc:sldMkLst>
        <pc:spChg chg="add del mod">
          <ac:chgData name="Dmytro Leskiv" userId="88ea3683e720dcf7" providerId="Windows Live" clId="Web-{FF679BD2-8101-4DF1-D392-48F7D76B5468}" dt="2024-05-14T18:53:05.820" v="27"/>
          <ac:spMkLst>
            <pc:docMk/>
            <pc:sldMk cId="3035953818" sldId="275"/>
            <ac:spMk id="2" creationId="{DF5BB055-F211-8407-AA87-AFE94A6726C6}"/>
          </ac:spMkLst>
        </pc:spChg>
        <pc:spChg chg="add del mod">
          <ac:chgData name="Dmytro Leskiv" userId="88ea3683e720dcf7" providerId="Windows Live" clId="Web-{FF679BD2-8101-4DF1-D392-48F7D76B5468}" dt="2024-05-14T18:53:04.835" v="25"/>
          <ac:spMkLst>
            <pc:docMk/>
            <pc:sldMk cId="3035953818" sldId="275"/>
            <ac:spMk id="3" creationId="{1F112027-A4D9-D2DB-45B3-D4CA7F3B93AD}"/>
          </ac:spMkLst>
        </pc:spChg>
        <pc:spChg chg="add del mod">
          <ac:chgData name="Dmytro Leskiv" userId="88ea3683e720dcf7" providerId="Windows Live" clId="Web-{FF679BD2-8101-4DF1-D392-48F7D76B5468}" dt="2024-05-14T20:59:34.964" v="1566" actId="1076"/>
          <ac:spMkLst>
            <pc:docMk/>
            <pc:sldMk cId="3035953818" sldId="275"/>
            <ac:spMk id="4" creationId="{035C71B0-90D8-955B-8A27-FD72D2CE9D62}"/>
          </ac:spMkLst>
        </pc:spChg>
        <pc:spChg chg="add mod">
          <ac:chgData name="Dmytro Leskiv" userId="88ea3683e720dcf7" providerId="Windows Live" clId="Web-{FF679BD2-8101-4DF1-D392-48F7D76B5468}" dt="2024-05-14T20:59:28.948" v="1565" actId="1076"/>
          <ac:spMkLst>
            <pc:docMk/>
            <pc:sldMk cId="3035953818" sldId="275"/>
            <ac:spMk id="5" creationId="{9C256785-4ACB-E56B-152B-E4920D9A93B0}"/>
          </ac:spMkLst>
        </pc:spChg>
        <pc:spChg chg="add del mod">
          <ac:chgData name="Dmytro Leskiv" userId="88ea3683e720dcf7" providerId="Windows Live" clId="Web-{FF679BD2-8101-4DF1-D392-48F7D76B5468}" dt="2024-05-14T20:39:42.837" v="1226"/>
          <ac:spMkLst>
            <pc:docMk/>
            <pc:sldMk cId="3035953818" sldId="275"/>
            <ac:spMk id="6" creationId="{B639FEA9-0420-B72B-A050-630717486AA9}"/>
          </ac:spMkLst>
        </pc:spChg>
        <pc:spChg chg="add mod">
          <ac:chgData name="Dmytro Leskiv" userId="88ea3683e720dcf7" providerId="Windows Live" clId="Web-{FF679BD2-8101-4DF1-D392-48F7D76B5468}" dt="2024-05-14T20:59:25.698" v="1564" actId="1076"/>
          <ac:spMkLst>
            <pc:docMk/>
            <pc:sldMk cId="3035953818" sldId="275"/>
            <ac:spMk id="7" creationId="{07B55629-9B1A-8156-81F2-FC1D7CA90571}"/>
          </ac:spMkLst>
        </pc:spChg>
        <pc:inkChg chg="add del">
          <ac:chgData name="Dmytro Leskiv" userId="88ea3683e720dcf7" providerId="Windows Live" clId="Web-{FF679BD2-8101-4DF1-D392-48F7D76B5468}" dt="2024-05-14T20:57:38.034" v="1550"/>
          <ac:inkMkLst>
            <pc:docMk/>
            <pc:sldMk cId="3035953818" sldId="275"/>
            <ac:inkMk id="8" creationId="{2D955F25-3DFD-45F0-D532-63F15E8CC021}"/>
          </ac:inkMkLst>
        </pc:inkChg>
        <pc:inkChg chg="add del">
          <ac:chgData name="Dmytro Leskiv" userId="88ea3683e720dcf7" providerId="Windows Live" clId="Web-{FF679BD2-8101-4DF1-D392-48F7D76B5468}" dt="2024-05-14T20:57:18.079" v="1549"/>
          <ac:inkMkLst>
            <pc:docMk/>
            <pc:sldMk cId="3035953818" sldId="275"/>
            <ac:inkMk id="9" creationId="{75C6D1A2-180F-706E-C556-8320157AEB73}"/>
          </ac:inkMkLst>
        </pc:inkChg>
        <pc:inkChg chg="add del">
          <ac:chgData name="Dmytro Leskiv" userId="88ea3683e720dcf7" providerId="Windows Live" clId="Web-{FF679BD2-8101-4DF1-D392-48F7D76B5468}" dt="2024-05-14T20:57:17.079" v="1548"/>
          <ac:inkMkLst>
            <pc:docMk/>
            <pc:sldMk cId="3035953818" sldId="275"/>
            <ac:inkMk id="10" creationId="{1FB23C45-A82F-0FDE-4B18-95D6D21CDB84}"/>
          </ac:inkMkLst>
        </pc:inkChg>
        <pc:inkChg chg="add del">
          <ac:chgData name="Dmytro Leskiv" userId="88ea3683e720dcf7" providerId="Windows Live" clId="Web-{FF679BD2-8101-4DF1-D392-48F7D76B5468}" dt="2024-05-14T20:57:17.079" v="1547"/>
          <ac:inkMkLst>
            <pc:docMk/>
            <pc:sldMk cId="3035953818" sldId="275"/>
            <ac:inkMk id="11" creationId="{892E1F2A-6014-8152-F3C7-AE282D3EFD1A}"/>
          </ac:inkMkLst>
        </pc:inkChg>
        <pc:inkChg chg="add del">
          <ac:chgData name="Dmytro Leskiv" userId="88ea3683e720dcf7" providerId="Windows Live" clId="Web-{FF679BD2-8101-4DF1-D392-48F7D76B5468}" dt="2024-05-14T20:57:09.156" v="1542"/>
          <ac:inkMkLst>
            <pc:docMk/>
            <pc:sldMk cId="3035953818" sldId="275"/>
            <ac:inkMk id="12" creationId="{1DFE5E38-1D71-D74C-C1D4-433A16FD4B0F}"/>
          </ac:inkMkLst>
        </pc:inkChg>
        <pc:inkChg chg="add del">
          <ac:chgData name="Dmytro Leskiv" userId="88ea3683e720dcf7" providerId="Windows Live" clId="Web-{FF679BD2-8101-4DF1-D392-48F7D76B5468}" dt="2024-05-14T20:57:10.782" v="1544"/>
          <ac:inkMkLst>
            <pc:docMk/>
            <pc:sldMk cId="3035953818" sldId="275"/>
            <ac:inkMk id="13" creationId="{BD346FB7-8D95-0602-279E-15ED43087A60}"/>
          </ac:inkMkLst>
        </pc:inkChg>
        <pc:inkChg chg="add del">
          <ac:chgData name="Dmytro Leskiv" userId="88ea3683e720dcf7" providerId="Windows Live" clId="Web-{FF679BD2-8101-4DF1-D392-48F7D76B5468}" dt="2024-05-14T20:57:16.282" v="1546"/>
          <ac:inkMkLst>
            <pc:docMk/>
            <pc:sldMk cId="3035953818" sldId="275"/>
            <ac:inkMk id="14" creationId="{E676609A-3DDA-BA5C-F086-AA7740F49471}"/>
          </ac:inkMkLst>
        </pc:inkChg>
      </pc:sldChg>
      <pc:sldChg chg="addSp delSp modSp add replId">
        <pc:chgData name="Dmytro Leskiv" userId="88ea3683e720dcf7" providerId="Windows Live" clId="Web-{FF679BD2-8101-4DF1-D392-48F7D76B5468}" dt="2024-05-14T19:06:59.872" v="164"/>
        <pc:sldMkLst>
          <pc:docMk/>
          <pc:sldMk cId="3265406788" sldId="276"/>
        </pc:sldMkLst>
        <pc:spChg chg="del mod">
          <ac:chgData name="Dmytro Leskiv" userId="88ea3683e720dcf7" providerId="Windows Live" clId="Web-{FF679BD2-8101-4DF1-D392-48F7D76B5468}" dt="2024-05-14T19:05:02.473" v="142"/>
          <ac:spMkLst>
            <pc:docMk/>
            <pc:sldMk cId="3265406788" sldId="276"/>
            <ac:spMk id="6" creationId="{E66CF90F-AF49-EB46-9C61-44B0F8581B50}"/>
          </ac:spMkLst>
        </pc:spChg>
        <pc:spChg chg="del">
          <ac:chgData name="Dmytro Leskiv" userId="88ea3683e720dcf7" providerId="Windows Live" clId="Web-{FF679BD2-8101-4DF1-D392-48F7D76B5468}" dt="2024-05-14T19:04:50.582" v="140"/>
          <ac:spMkLst>
            <pc:docMk/>
            <pc:sldMk cId="3265406788" sldId="276"/>
            <ac:spMk id="10" creationId="{2EB492CD-616E-47F8-933B-5E2D952A0593}"/>
          </ac:spMkLst>
        </pc:spChg>
        <pc:spChg chg="del">
          <ac:chgData name="Dmytro Leskiv" userId="88ea3683e720dcf7" providerId="Windows Live" clId="Web-{FF679BD2-8101-4DF1-D392-48F7D76B5468}" dt="2024-05-14T19:04:50.582" v="140"/>
          <ac:spMkLst>
            <pc:docMk/>
            <pc:sldMk cId="3265406788" sldId="276"/>
            <ac:spMk id="12" creationId="{59383CF9-23B5-4335-9B21-1791C4CF1C75}"/>
          </ac:spMkLst>
        </pc:spChg>
        <pc:spChg chg="del">
          <ac:chgData name="Dmytro Leskiv" userId="88ea3683e720dcf7" providerId="Windows Live" clId="Web-{FF679BD2-8101-4DF1-D392-48F7D76B5468}" dt="2024-05-14T19:04:50.582" v="140"/>
          <ac:spMkLst>
            <pc:docMk/>
            <pc:sldMk cId="3265406788" sldId="276"/>
            <ac:spMk id="14" creationId="{0007FE00-9498-4706-B255-6437B0252C02}"/>
          </ac:spMkLst>
        </pc:spChg>
        <pc:spChg chg="mod ord">
          <ac:chgData name="Dmytro Leskiv" userId="88ea3683e720dcf7" providerId="Windows Live" clId="Web-{FF679BD2-8101-4DF1-D392-48F7D76B5468}" dt="2024-05-14T19:06:03.774" v="156" actId="20577"/>
          <ac:spMkLst>
            <pc:docMk/>
            <pc:sldMk cId="3265406788" sldId="276"/>
            <ac:spMk id="16" creationId="{3B775E7D-20C0-B1A8-A927-7BD1A6F37B1B}"/>
          </ac:spMkLst>
        </pc:spChg>
        <pc:spChg chg="add">
          <ac:chgData name="Dmytro Leskiv" userId="88ea3683e720dcf7" providerId="Windows Live" clId="Web-{FF679BD2-8101-4DF1-D392-48F7D76B5468}" dt="2024-05-14T19:04:50.582" v="140"/>
          <ac:spMkLst>
            <pc:docMk/>
            <pc:sldMk cId="3265406788" sldId="276"/>
            <ac:spMk id="21" creationId="{95199994-21AE-49A2-BA0D-12E295989A9A}"/>
          </ac:spMkLst>
        </pc:spChg>
        <pc:spChg chg="add">
          <ac:chgData name="Dmytro Leskiv" userId="88ea3683e720dcf7" providerId="Windows Live" clId="Web-{FF679BD2-8101-4DF1-D392-48F7D76B5468}" dt="2024-05-14T19:04:50.582" v="140"/>
          <ac:spMkLst>
            <pc:docMk/>
            <pc:sldMk cId="3265406788" sldId="276"/>
            <ac:spMk id="23" creationId="{A2C34835-4F79-4934-B151-D68E79764C72}"/>
          </ac:spMkLst>
        </pc:spChg>
        <pc:picChg chg="del mod">
          <ac:chgData name="Dmytro Leskiv" userId="88ea3683e720dcf7" providerId="Windows Live" clId="Web-{FF679BD2-8101-4DF1-D392-48F7D76B5468}" dt="2024-05-14T19:04:09.656" v="138"/>
          <ac:picMkLst>
            <pc:docMk/>
            <pc:sldMk cId="3265406788" sldId="276"/>
            <ac:picMk id="2" creationId="{EE3A1969-465F-D91E-677B-CB9900C0FF5B}"/>
          </ac:picMkLst>
        </pc:picChg>
        <pc:picChg chg="add del mod">
          <ac:chgData name="Dmytro Leskiv" userId="88ea3683e720dcf7" providerId="Windows Live" clId="Web-{FF679BD2-8101-4DF1-D392-48F7D76B5468}" dt="2024-05-14T19:06:59.872" v="164"/>
          <ac:picMkLst>
            <pc:docMk/>
            <pc:sldMk cId="3265406788" sldId="276"/>
            <ac:picMk id="3" creationId="{92888258-B621-05F4-F7BB-BA05DC6E258C}"/>
          </ac:picMkLst>
        </pc:picChg>
        <pc:picChg chg="add del mod">
          <ac:chgData name="Dmytro Leskiv" userId="88ea3683e720dcf7" providerId="Windows Live" clId="Web-{FF679BD2-8101-4DF1-D392-48F7D76B5468}" dt="2024-05-14T19:06:58.966" v="163"/>
          <ac:picMkLst>
            <pc:docMk/>
            <pc:sldMk cId="3265406788" sldId="276"/>
            <ac:picMk id="4" creationId="{91D2579C-553C-6C88-1EF2-6264407BAA29}"/>
          </ac:picMkLst>
        </pc:picChg>
      </pc:sldChg>
      <pc:sldChg chg="addSp delSp modSp new">
        <pc:chgData name="Dmytro Leskiv" userId="88ea3683e720dcf7" providerId="Windows Live" clId="Web-{FF679BD2-8101-4DF1-D392-48F7D76B5468}" dt="2024-05-14T21:09:12.663" v="1659" actId="14100"/>
        <pc:sldMkLst>
          <pc:docMk/>
          <pc:sldMk cId="208110095" sldId="277"/>
        </pc:sldMkLst>
        <pc:spChg chg="del">
          <ac:chgData name="Dmytro Leskiv" userId="88ea3683e720dcf7" providerId="Windows Live" clId="Web-{FF679BD2-8101-4DF1-D392-48F7D76B5468}" dt="2024-05-14T21:00:16.514" v="1571"/>
          <ac:spMkLst>
            <pc:docMk/>
            <pc:sldMk cId="208110095" sldId="277"/>
            <ac:spMk id="2" creationId="{CDB3C8C8-7F97-4ED2-7C66-F9384C2EFF63}"/>
          </ac:spMkLst>
        </pc:spChg>
        <pc:spChg chg="del">
          <ac:chgData name="Dmytro Leskiv" userId="88ea3683e720dcf7" providerId="Windows Live" clId="Web-{FF679BD2-8101-4DF1-D392-48F7D76B5468}" dt="2024-05-14T21:00:15.123" v="1570"/>
          <ac:spMkLst>
            <pc:docMk/>
            <pc:sldMk cId="208110095" sldId="277"/>
            <ac:spMk id="3" creationId="{B7EA1E2C-7E79-69D5-F13B-0E40F61BDEB1}"/>
          </ac:spMkLst>
        </pc:spChg>
        <pc:spChg chg="add mod ord">
          <ac:chgData name="Dmytro Leskiv" userId="88ea3683e720dcf7" providerId="Windows Live" clId="Web-{FF679BD2-8101-4DF1-D392-48F7D76B5468}" dt="2024-05-14T21:07:42.954" v="1653" actId="1076"/>
          <ac:spMkLst>
            <pc:docMk/>
            <pc:sldMk cId="208110095" sldId="277"/>
            <ac:spMk id="4" creationId="{65AC1A2B-B97E-55D8-0560-C88A1D13EE19}"/>
          </ac:spMkLst>
        </pc:spChg>
        <pc:picChg chg="add mod">
          <ac:chgData name="Dmytro Leskiv" userId="88ea3683e720dcf7" providerId="Windows Live" clId="Web-{FF679BD2-8101-4DF1-D392-48F7D76B5468}" dt="2024-05-14T21:07:22.749" v="1652" actId="1076"/>
          <ac:picMkLst>
            <pc:docMk/>
            <pc:sldMk cId="208110095" sldId="277"/>
            <ac:picMk id="5" creationId="{DCFEFF01-EB4E-489E-8434-A6D1EC53BFEC}"/>
          </ac:picMkLst>
        </pc:picChg>
        <pc:picChg chg="add mod">
          <ac:chgData name="Dmytro Leskiv" userId="88ea3683e720dcf7" providerId="Windows Live" clId="Web-{FF679BD2-8101-4DF1-D392-48F7D76B5468}" dt="2024-05-14T21:09:12.663" v="1659" actId="14100"/>
          <ac:picMkLst>
            <pc:docMk/>
            <pc:sldMk cId="208110095" sldId="277"/>
            <ac:picMk id="6" creationId="{6B27D615-5A31-5DA2-5042-189413AA9DC5}"/>
          </ac:picMkLst>
        </pc:picChg>
        <pc:picChg chg="add mod ord">
          <ac:chgData name="Dmytro Leskiv" userId="88ea3683e720dcf7" providerId="Windows Live" clId="Web-{FF679BD2-8101-4DF1-D392-48F7D76B5468}" dt="2024-05-14T21:06:56.653" v="1650"/>
          <ac:picMkLst>
            <pc:docMk/>
            <pc:sldMk cId="208110095" sldId="277"/>
            <ac:picMk id="7" creationId="{FEA76023-2851-854E-801F-307E717DABE9}"/>
          </ac:picMkLst>
        </pc:picChg>
        <pc:picChg chg="add mod ord">
          <ac:chgData name="Dmytro Leskiv" userId="88ea3683e720dcf7" providerId="Windows Live" clId="Web-{FF679BD2-8101-4DF1-D392-48F7D76B5468}" dt="2024-05-14T21:07:58.455" v="1655"/>
          <ac:picMkLst>
            <pc:docMk/>
            <pc:sldMk cId="208110095" sldId="277"/>
            <ac:picMk id="8" creationId="{061A5B2B-B8E2-C5E3-1F49-E8DF26A395D9}"/>
          </ac:picMkLst>
        </pc:picChg>
      </pc:sldChg>
      <pc:sldChg chg="add del replId">
        <pc:chgData name="Dmytro Leskiv" userId="88ea3683e720dcf7" providerId="Windows Live" clId="Web-{FF679BD2-8101-4DF1-D392-48F7D76B5468}" dt="2024-05-14T21:00:09.654" v="1568"/>
        <pc:sldMkLst>
          <pc:docMk/>
          <pc:sldMk cId="3159694069"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uk-UA"/>
              <a:t>Зразок заголовка</a:t>
            </a:r>
          </a:p>
        </p:txBody>
      </p:sp>
      <p:sp>
        <p:nvSpPr>
          <p:cNvPr id="3" name="Пі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Зразок підзаголовка</a:t>
            </a:r>
          </a:p>
        </p:txBody>
      </p:sp>
      <p:sp>
        <p:nvSpPr>
          <p:cNvPr id="4" name="Місце для дати 3"/>
          <p:cNvSpPr>
            <a:spLocks noGrp="1"/>
          </p:cNvSpPr>
          <p:nvPr>
            <p:ph type="dt" sz="half" idx="10"/>
          </p:nvPr>
        </p:nvSpPr>
        <p:spPr/>
        <p:txBody>
          <a:bodyPr/>
          <a:lstStyle/>
          <a:p>
            <a:fld id="{1A2F0B57-8E6A-4005-9EDD-D258F6CC94AB}" type="datetimeFigureOut">
              <a:rPr lang="uk-UA" smtClean="0"/>
              <a:t>14.05.2024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4530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ертикального тексту 2"/>
          <p:cNvSpPr>
            <a:spLocks noGrp="1"/>
          </p:cNvSpPr>
          <p:nvPr>
            <p:ph type="body" orient="vert" idx="1"/>
          </p:nvPr>
        </p:nvSpPr>
        <p:spPr/>
        <p:txBody>
          <a:bodyPr vert="eaVert"/>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1A2F0B57-8E6A-4005-9EDD-D258F6CC94AB}" type="datetimeFigureOut">
              <a:rPr lang="uk-UA" smtClean="0"/>
              <a:t>14.05.2024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40887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8724900" y="365125"/>
            <a:ext cx="2628900" cy="5811838"/>
          </a:xfrm>
        </p:spPr>
        <p:txBody>
          <a:bodyPr vert="eaVert"/>
          <a:lstStyle/>
          <a:p>
            <a:r>
              <a:rPr lang="uk-UA"/>
              <a:t>Зразок заголовка</a:t>
            </a:r>
          </a:p>
        </p:txBody>
      </p:sp>
      <p:sp>
        <p:nvSpPr>
          <p:cNvPr id="3" name="Місце для вертикального тексту 2"/>
          <p:cNvSpPr>
            <a:spLocks noGrp="1"/>
          </p:cNvSpPr>
          <p:nvPr>
            <p:ph type="body" orient="vert" idx="1"/>
          </p:nvPr>
        </p:nvSpPr>
        <p:spPr>
          <a:xfrm>
            <a:off x="838200" y="365125"/>
            <a:ext cx="7734300" cy="5811838"/>
          </a:xfrm>
        </p:spPr>
        <p:txBody>
          <a:bodyPr vert="eaVert"/>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1A2F0B57-8E6A-4005-9EDD-D258F6CC94AB}" type="datetimeFigureOut">
              <a:rPr lang="uk-UA" smtClean="0"/>
              <a:t>14.05.2024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111625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місту 2"/>
          <p:cNvSpPr>
            <a:spLocks noGrp="1"/>
          </p:cNvSpPr>
          <p:nvPr>
            <p:ph idx="1"/>
          </p:nvPr>
        </p:nvSpPr>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1A2F0B57-8E6A-4005-9EDD-D258F6CC94AB}" type="datetimeFigureOut">
              <a:rPr lang="uk-UA" smtClean="0"/>
              <a:t>14.05.2024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99703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uk-UA"/>
              <a:t>Зразок заголовка</a:t>
            </a:r>
          </a:p>
        </p:txBody>
      </p:sp>
      <p:sp>
        <p:nvSpPr>
          <p:cNvPr id="3" name="Місце для тексту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uk-UA"/>
              <a:t>Зразок тексту</a:t>
            </a:r>
          </a:p>
        </p:txBody>
      </p:sp>
      <p:sp>
        <p:nvSpPr>
          <p:cNvPr id="4" name="Місце для дати 3"/>
          <p:cNvSpPr>
            <a:spLocks noGrp="1"/>
          </p:cNvSpPr>
          <p:nvPr>
            <p:ph type="dt" sz="half" idx="10"/>
          </p:nvPr>
        </p:nvSpPr>
        <p:spPr/>
        <p:txBody>
          <a:bodyPr/>
          <a:lstStyle/>
          <a:p>
            <a:fld id="{1A2F0B57-8E6A-4005-9EDD-D258F6CC94AB}" type="datetimeFigureOut">
              <a:rPr lang="uk-UA" smtClean="0"/>
              <a:t>14.05.2024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400179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місту 2"/>
          <p:cNvSpPr>
            <a:spLocks noGrp="1"/>
          </p:cNvSpPr>
          <p:nvPr>
            <p:ph sz="half" idx="1"/>
          </p:nvPr>
        </p:nvSpPr>
        <p:spPr>
          <a:xfrm>
            <a:off x="838200" y="1825625"/>
            <a:ext cx="5181600" cy="435133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p:cNvSpPr>
            <a:spLocks noGrp="1"/>
          </p:cNvSpPr>
          <p:nvPr>
            <p:ph sz="half" idx="2"/>
          </p:nvPr>
        </p:nvSpPr>
        <p:spPr>
          <a:xfrm>
            <a:off x="6172200" y="1825625"/>
            <a:ext cx="5181600" cy="435133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p:cNvSpPr>
            <a:spLocks noGrp="1"/>
          </p:cNvSpPr>
          <p:nvPr>
            <p:ph type="dt" sz="half" idx="10"/>
          </p:nvPr>
        </p:nvSpPr>
        <p:spPr/>
        <p:txBody>
          <a:bodyPr/>
          <a:lstStyle/>
          <a:p>
            <a:fld id="{1A2F0B57-8E6A-4005-9EDD-D258F6CC94AB}" type="datetimeFigureOut">
              <a:rPr lang="uk-UA" smtClean="0"/>
              <a:t>14.05.2024</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98308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uk-UA"/>
              <a:t>Зразок заголовка</a:t>
            </a:r>
          </a:p>
        </p:txBody>
      </p:sp>
      <p:sp>
        <p:nvSpPr>
          <p:cNvPr id="3" name="Місце для тексту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Зразок тексту</a:t>
            </a:r>
          </a:p>
        </p:txBody>
      </p:sp>
      <p:sp>
        <p:nvSpPr>
          <p:cNvPr id="4" name="Місце для вмісту 3"/>
          <p:cNvSpPr>
            <a:spLocks noGrp="1"/>
          </p:cNvSpPr>
          <p:nvPr>
            <p:ph sz="half" idx="2"/>
          </p:nvPr>
        </p:nvSpPr>
        <p:spPr>
          <a:xfrm>
            <a:off x="839788" y="2505075"/>
            <a:ext cx="5157787" cy="368458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Зразок тексту</a:t>
            </a:r>
          </a:p>
        </p:txBody>
      </p:sp>
      <p:sp>
        <p:nvSpPr>
          <p:cNvPr id="6" name="Місце для вмісту 5"/>
          <p:cNvSpPr>
            <a:spLocks noGrp="1"/>
          </p:cNvSpPr>
          <p:nvPr>
            <p:ph sz="quarter" idx="4"/>
          </p:nvPr>
        </p:nvSpPr>
        <p:spPr>
          <a:xfrm>
            <a:off x="6172200" y="2505075"/>
            <a:ext cx="5183188" cy="368458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p:cNvSpPr>
            <a:spLocks noGrp="1"/>
          </p:cNvSpPr>
          <p:nvPr>
            <p:ph type="dt" sz="half" idx="10"/>
          </p:nvPr>
        </p:nvSpPr>
        <p:spPr/>
        <p:txBody>
          <a:bodyPr/>
          <a:lstStyle/>
          <a:p>
            <a:fld id="{1A2F0B57-8E6A-4005-9EDD-D258F6CC94AB}" type="datetimeFigureOut">
              <a:rPr lang="uk-UA" smtClean="0"/>
              <a:t>14.05.2024</a:t>
            </a:fld>
            <a:endParaRPr lang="uk-UA"/>
          </a:p>
        </p:txBody>
      </p:sp>
      <p:sp>
        <p:nvSpPr>
          <p:cNvPr id="8" name="Місце для нижнього колонтитула 7"/>
          <p:cNvSpPr>
            <a:spLocks noGrp="1"/>
          </p:cNvSpPr>
          <p:nvPr>
            <p:ph type="ftr" sz="quarter" idx="11"/>
          </p:nvPr>
        </p:nvSpPr>
        <p:spPr/>
        <p:txBody>
          <a:bodyPr/>
          <a:lstStyle/>
          <a:p>
            <a:endParaRPr lang="uk-UA"/>
          </a:p>
        </p:txBody>
      </p:sp>
      <p:sp>
        <p:nvSpPr>
          <p:cNvPr id="9" name="Місце для номера слайда 8"/>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75588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дати 2"/>
          <p:cNvSpPr>
            <a:spLocks noGrp="1"/>
          </p:cNvSpPr>
          <p:nvPr>
            <p:ph type="dt" sz="half" idx="10"/>
          </p:nvPr>
        </p:nvSpPr>
        <p:spPr/>
        <p:txBody>
          <a:bodyPr/>
          <a:lstStyle/>
          <a:p>
            <a:fld id="{1A2F0B57-8E6A-4005-9EDD-D258F6CC94AB}" type="datetimeFigureOut">
              <a:rPr lang="uk-UA" smtClean="0"/>
              <a:t>14.05.2024</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39177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1A2F0B57-8E6A-4005-9EDD-D258F6CC94AB}" type="datetimeFigureOut">
              <a:rPr lang="uk-UA" smtClean="0"/>
              <a:t>14.05.2024</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298360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a:t>Зразок заголовка</a:t>
            </a:r>
          </a:p>
        </p:txBody>
      </p:sp>
      <p:sp>
        <p:nvSpPr>
          <p:cNvPr id="3" name="Місце для вмісту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Зразок тексту</a:t>
            </a:r>
          </a:p>
        </p:txBody>
      </p:sp>
      <p:sp>
        <p:nvSpPr>
          <p:cNvPr id="5" name="Місце для дати 4"/>
          <p:cNvSpPr>
            <a:spLocks noGrp="1"/>
          </p:cNvSpPr>
          <p:nvPr>
            <p:ph type="dt" sz="half" idx="10"/>
          </p:nvPr>
        </p:nvSpPr>
        <p:spPr/>
        <p:txBody>
          <a:bodyPr/>
          <a:lstStyle/>
          <a:p>
            <a:fld id="{1A2F0B57-8E6A-4005-9EDD-D258F6CC94AB}" type="datetimeFigureOut">
              <a:rPr lang="uk-UA" smtClean="0"/>
              <a:t>14.05.2024</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20505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a:t>Зразок заголовка</a:t>
            </a:r>
          </a:p>
        </p:txBody>
      </p:sp>
      <p:sp>
        <p:nvSpPr>
          <p:cNvPr id="3" name="Місце для зображення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Зразок тексту</a:t>
            </a:r>
          </a:p>
        </p:txBody>
      </p:sp>
      <p:sp>
        <p:nvSpPr>
          <p:cNvPr id="5" name="Місце для дати 4"/>
          <p:cNvSpPr>
            <a:spLocks noGrp="1"/>
          </p:cNvSpPr>
          <p:nvPr>
            <p:ph type="dt" sz="half" idx="10"/>
          </p:nvPr>
        </p:nvSpPr>
        <p:spPr/>
        <p:txBody>
          <a:bodyPr/>
          <a:lstStyle/>
          <a:p>
            <a:fld id="{1A2F0B57-8E6A-4005-9EDD-D258F6CC94AB}" type="datetimeFigureOut">
              <a:rPr lang="uk-UA" smtClean="0"/>
              <a:t>14.05.2024</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257730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Зразок заголовка</a:t>
            </a:r>
          </a:p>
        </p:txBody>
      </p:sp>
      <p:sp>
        <p:nvSpPr>
          <p:cNvPr id="3" name="Місце для тексту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2F0B57-8E6A-4005-9EDD-D258F6CC94AB}" type="datetimeFigureOut">
              <a:rPr lang="uk-UA" smtClean="0"/>
              <a:t>14.05.2024</a:t>
            </a:fld>
            <a:endParaRPr lang="uk-UA"/>
          </a:p>
        </p:txBody>
      </p:sp>
      <p:sp>
        <p:nvSpPr>
          <p:cNvPr id="5" name="Місце для нижнього колонтитула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Місце для номер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B18C70-803E-428A-BAB3-289BE172EF8D}" type="slidenum">
              <a:rPr lang="uk-UA" smtClean="0"/>
              <a:t>‹#›</a:t>
            </a:fld>
            <a:endParaRPr lang="uk-UA"/>
          </a:p>
        </p:txBody>
      </p:sp>
    </p:spTree>
    <p:extLst>
      <p:ext uri="{BB962C8B-B14F-4D97-AF65-F5344CB8AC3E}">
        <p14:creationId xmlns:p14="http://schemas.microsoft.com/office/powerpoint/2010/main" val="2088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66CF90F-AF49-EB46-9C61-44B0F8581B50}"/>
              </a:ext>
            </a:extLst>
          </p:cNvPr>
          <p:cNvSpPr txBox="1"/>
          <p:nvPr/>
        </p:nvSpPr>
        <p:spPr>
          <a:xfrm>
            <a:off x="5566717" y="678785"/>
            <a:ext cx="5869145" cy="130211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baseline="0">
                <a:solidFill>
                  <a:schemeClr val="tx1"/>
                </a:solidFill>
                <a:latin typeface="+mj-lt"/>
                <a:ea typeface="+mj-ea"/>
                <a:cs typeface="+mj-cs"/>
              </a:rPr>
              <a:t>Database: what is it, and how does it work?</a:t>
            </a:r>
            <a:r>
              <a:rPr lang="en-US" sz="4400" kern="1200">
                <a:solidFill>
                  <a:schemeClr val="tx1"/>
                </a:solidFill>
                <a:latin typeface="+mj-lt"/>
                <a:ea typeface="+mj-ea"/>
                <a:cs typeface="+mj-cs"/>
              </a:rPr>
              <a:t>​</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descr="Top 10 Databases to Use in 2021. MySQL, Oracle, PostgreSQL, Microsoft… | by  Md Kamaruzzaman | Towards Data Science">
            <a:extLst>
              <a:ext uri="{FF2B5EF4-FFF2-40B4-BE49-F238E27FC236}">
                <a16:creationId xmlns:a16="http://schemas.microsoft.com/office/drawing/2014/main" id="{EE3A1969-465F-D91E-677B-CB9900C0FF5B}"/>
              </a:ext>
            </a:extLst>
          </p:cNvPr>
          <p:cNvPicPr>
            <a:picLocks noChangeAspect="1"/>
          </p:cNvPicPr>
          <p:nvPr/>
        </p:nvPicPr>
        <p:blipFill>
          <a:blip r:embed="rId2"/>
          <a:stretch>
            <a:fillRect/>
          </a:stretch>
        </p:blipFill>
        <p:spPr>
          <a:xfrm>
            <a:off x="703182" y="1779536"/>
            <a:ext cx="4777381" cy="312918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TextBox 15">
            <a:extLst>
              <a:ext uri="{FF2B5EF4-FFF2-40B4-BE49-F238E27FC236}">
                <a16:creationId xmlns:a16="http://schemas.microsoft.com/office/drawing/2014/main" id="{3B775E7D-20C0-B1A8-A927-7BD1A6F37B1B}"/>
              </a:ext>
            </a:extLst>
          </p:cNvPr>
          <p:cNvSpPr txBox="1"/>
          <p:nvPr/>
        </p:nvSpPr>
        <p:spPr>
          <a:xfrm>
            <a:off x="5566716" y="1984443"/>
            <a:ext cx="5787084" cy="418079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a:lnSpc>
                <a:spcPct val="150000"/>
              </a:lnSpc>
              <a:spcAft>
                <a:spcPts val="600"/>
              </a:spcAft>
            </a:pPr>
            <a:r>
              <a:rPr lang="en-US" noProof="1"/>
              <a:t>To understand what a database is, it is important to first understand what data is. Simply put, it is information that can be linked to any object. They can take many different forms: numbers, bytes, images, and text files…</a:t>
            </a:r>
            <a:endParaRPr lang="en-US" dirty="0"/>
          </a:p>
          <a:p>
            <a:pPr>
              <a:lnSpc>
                <a:spcPct val="150000"/>
              </a:lnSpc>
              <a:spcAft>
                <a:spcPts val="600"/>
              </a:spcAft>
            </a:pPr>
            <a:r>
              <a:rPr lang="en-US" noProof="1"/>
              <a:t>Thus, a database is an organized collection of </a:t>
            </a:r>
            <a:r>
              <a:rPr lang="en-US" b="1" noProof="1"/>
              <a:t>structured data</a:t>
            </a:r>
            <a:r>
              <a:rPr lang="en-US" noProof="1"/>
              <a:t>. Usually stored electronically on a computer, it allows for easy access, management, manipulation, and updating of data. </a:t>
            </a:r>
            <a:r>
              <a:rPr lang="en-US" b="1" noProof="1">
                <a:ea typeface="+mn-lt"/>
                <a:cs typeface="+mn-lt"/>
              </a:rPr>
              <a:t>Databases simplify data management</a:t>
            </a:r>
            <a:r>
              <a:rPr lang="en-US" noProof="1">
                <a:ea typeface="+mn-lt"/>
                <a:cs typeface="+mn-lt"/>
              </a:rPr>
              <a:t>. In other words, a database is a place where data is stored. It can be compared to a library, where the data would act as books.</a:t>
            </a:r>
          </a:p>
        </p:txBody>
      </p:sp>
    </p:spTree>
    <p:extLst>
      <p:ext uri="{BB962C8B-B14F-4D97-AF65-F5344CB8AC3E}">
        <p14:creationId xmlns:p14="http://schemas.microsoft.com/office/powerpoint/2010/main" val="393002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A76023-2851-854E-801F-307E717DABE9}"/>
              </a:ext>
            </a:extLst>
          </p:cNvPr>
          <p:cNvPicPr>
            <a:picLocks noChangeAspect="1"/>
          </p:cNvPicPr>
          <p:nvPr/>
        </p:nvPicPr>
        <p:blipFill>
          <a:blip r:embed="rId2"/>
          <a:stretch>
            <a:fillRect/>
          </a:stretch>
        </p:blipFill>
        <p:spPr>
          <a:xfrm>
            <a:off x="5898932" y="-4203"/>
            <a:ext cx="6307179" cy="3565110"/>
          </a:xfrm>
          <a:prstGeom prst="rect">
            <a:avLst/>
          </a:prstGeom>
        </p:spPr>
      </p:pic>
      <p:pic>
        <p:nvPicPr>
          <p:cNvPr id="5" name="Picture 4" descr="The 5 Basic SQL Queries Explained with Examples - Codoid">
            <a:extLst>
              <a:ext uri="{FF2B5EF4-FFF2-40B4-BE49-F238E27FC236}">
                <a16:creationId xmlns:a16="http://schemas.microsoft.com/office/drawing/2014/main" id="{DCFEFF01-EB4E-489E-8434-A6D1EC53BFEC}"/>
              </a:ext>
            </a:extLst>
          </p:cNvPr>
          <p:cNvPicPr>
            <a:picLocks noChangeAspect="1"/>
          </p:cNvPicPr>
          <p:nvPr/>
        </p:nvPicPr>
        <p:blipFill>
          <a:blip r:embed="rId3"/>
          <a:stretch>
            <a:fillRect/>
          </a:stretch>
        </p:blipFill>
        <p:spPr>
          <a:xfrm>
            <a:off x="207" y="-1438"/>
            <a:ext cx="5906218" cy="3856007"/>
          </a:xfrm>
          <a:prstGeom prst="rect">
            <a:avLst/>
          </a:prstGeom>
        </p:spPr>
      </p:pic>
      <p:pic>
        <p:nvPicPr>
          <p:cNvPr id="8" name="Picture 7" descr="The Most Popular Databases in 2020 | LearnSQL.com">
            <a:extLst>
              <a:ext uri="{FF2B5EF4-FFF2-40B4-BE49-F238E27FC236}">
                <a16:creationId xmlns:a16="http://schemas.microsoft.com/office/drawing/2014/main" id="{061A5B2B-B8E2-C5E3-1F49-E8DF26A395D9}"/>
              </a:ext>
            </a:extLst>
          </p:cNvPr>
          <p:cNvPicPr>
            <a:picLocks noChangeAspect="1"/>
          </p:cNvPicPr>
          <p:nvPr/>
        </p:nvPicPr>
        <p:blipFill>
          <a:blip r:embed="rId4"/>
          <a:stretch>
            <a:fillRect/>
          </a:stretch>
        </p:blipFill>
        <p:spPr>
          <a:xfrm>
            <a:off x="5904087" y="3457153"/>
            <a:ext cx="6308288" cy="3402190"/>
          </a:xfrm>
          <a:prstGeom prst="rect">
            <a:avLst/>
          </a:prstGeom>
        </p:spPr>
      </p:pic>
      <p:pic>
        <p:nvPicPr>
          <p:cNvPr id="6" name="Picture 5" descr="4,200+ Sql Stock Photos, Pictures &amp; Royalty-Free Images - iStock | Sql  server, Sql database, Sql code">
            <a:extLst>
              <a:ext uri="{FF2B5EF4-FFF2-40B4-BE49-F238E27FC236}">
                <a16:creationId xmlns:a16="http://schemas.microsoft.com/office/drawing/2014/main" id="{6B27D615-5A31-5DA2-5042-189413AA9DC5}"/>
              </a:ext>
            </a:extLst>
          </p:cNvPr>
          <p:cNvPicPr>
            <a:picLocks noChangeAspect="1"/>
          </p:cNvPicPr>
          <p:nvPr/>
        </p:nvPicPr>
        <p:blipFill>
          <a:blip r:embed="rId5"/>
          <a:stretch>
            <a:fillRect/>
          </a:stretch>
        </p:blipFill>
        <p:spPr>
          <a:xfrm>
            <a:off x="-5263" y="3449752"/>
            <a:ext cx="5919787" cy="3411515"/>
          </a:xfrm>
          <a:prstGeom prst="rect">
            <a:avLst/>
          </a:prstGeom>
        </p:spPr>
      </p:pic>
      <p:sp>
        <p:nvSpPr>
          <p:cNvPr id="4" name="TextBox 3">
            <a:extLst>
              <a:ext uri="{FF2B5EF4-FFF2-40B4-BE49-F238E27FC236}">
                <a16:creationId xmlns:a16="http://schemas.microsoft.com/office/drawing/2014/main" id="{65AC1A2B-B97E-55D8-0560-C88A1D13EE19}"/>
              </a:ext>
            </a:extLst>
          </p:cNvPr>
          <p:cNvSpPr txBox="1"/>
          <p:nvPr/>
        </p:nvSpPr>
        <p:spPr>
          <a:xfrm>
            <a:off x="2497694" y="2948859"/>
            <a:ext cx="719958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solidFill>
                  <a:srgbClr val="FF0000"/>
                </a:solidFill>
              </a:rPr>
              <a:t>Thanks for attention</a:t>
            </a:r>
          </a:p>
        </p:txBody>
      </p:sp>
    </p:spTree>
    <p:extLst>
      <p:ext uri="{BB962C8B-B14F-4D97-AF65-F5344CB8AC3E}">
        <p14:creationId xmlns:p14="http://schemas.microsoft.com/office/powerpoint/2010/main" val="20811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5C71B0-90D8-955B-8A27-FD72D2CE9D62}"/>
              </a:ext>
            </a:extLst>
          </p:cNvPr>
          <p:cNvSpPr txBox="1"/>
          <p:nvPr/>
        </p:nvSpPr>
        <p:spPr>
          <a:xfrm>
            <a:off x="358260" y="995655"/>
            <a:ext cx="5737230" cy="5866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150000"/>
              </a:lnSpc>
              <a:buAutoNum type="arabicPeriod"/>
            </a:pPr>
            <a:r>
              <a:rPr lang="en-US" dirty="0"/>
              <a:t>Simplify - </a:t>
            </a:r>
            <a:r>
              <a:rPr lang="en-US" err="1"/>
              <a:t>спростовувати</a:t>
            </a:r>
            <a:endParaRPr lang="en-US"/>
          </a:p>
          <a:p>
            <a:pPr marL="800100" lvl="1" indent="-342900">
              <a:lnSpc>
                <a:spcPct val="150000"/>
              </a:lnSpc>
              <a:buAutoNum type="arabicPeriod"/>
            </a:pPr>
            <a:r>
              <a:rPr lang="en-US" dirty="0"/>
              <a:t>Linked - </a:t>
            </a:r>
            <a:r>
              <a:rPr lang="en-US" err="1"/>
              <a:t>посилатися</a:t>
            </a:r>
            <a:r>
              <a:rPr lang="en-US" dirty="0"/>
              <a:t> </a:t>
            </a:r>
            <a:r>
              <a:rPr lang="en-US" err="1"/>
              <a:t>на</a:t>
            </a:r>
            <a:r>
              <a:rPr lang="en-US" dirty="0"/>
              <a:t> </a:t>
            </a:r>
            <a:r>
              <a:rPr lang="en-US" err="1"/>
              <a:t>щось</a:t>
            </a:r>
            <a:endParaRPr lang="en-US"/>
          </a:p>
          <a:p>
            <a:pPr marL="800100" lvl="1" indent="-342900">
              <a:lnSpc>
                <a:spcPct val="150000"/>
              </a:lnSpc>
              <a:buAutoNum type="arabicPeriod"/>
            </a:pPr>
            <a:r>
              <a:rPr lang="en-US" dirty="0"/>
              <a:t>Management - </a:t>
            </a:r>
            <a:r>
              <a:rPr lang="en-US" err="1"/>
              <a:t>управління</a:t>
            </a:r>
            <a:endParaRPr lang="en-US"/>
          </a:p>
          <a:p>
            <a:pPr marL="800100" lvl="1" indent="-342900">
              <a:lnSpc>
                <a:spcPct val="150000"/>
              </a:lnSpc>
              <a:buAutoNum type="arabicPeriod"/>
            </a:pPr>
            <a:r>
              <a:rPr lang="en-US" dirty="0"/>
              <a:t>Thus - </a:t>
            </a:r>
            <a:r>
              <a:rPr lang="en-US" err="1"/>
              <a:t>таким</a:t>
            </a:r>
            <a:r>
              <a:rPr lang="en-US" dirty="0"/>
              <a:t> </a:t>
            </a:r>
            <a:r>
              <a:rPr lang="en-US" err="1"/>
              <a:t>чином</a:t>
            </a:r>
            <a:endParaRPr lang="en-US"/>
          </a:p>
          <a:p>
            <a:pPr marL="800100" lvl="1" indent="-342900">
              <a:lnSpc>
                <a:spcPct val="150000"/>
              </a:lnSpc>
              <a:buAutoNum type="arabicPeriod"/>
            </a:pPr>
            <a:r>
              <a:rPr lang="en-US" dirty="0"/>
              <a:t>Query - </a:t>
            </a:r>
            <a:r>
              <a:rPr lang="en-US" err="1"/>
              <a:t>запит</a:t>
            </a:r>
            <a:endParaRPr lang="en-US"/>
          </a:p>
          <a:p>
            <a:pPr marL="800100" lvl="1" indent="-342900">
              <a:lnSpc>
                <a:spcPct val="150000"/>
              </a:lnSpc>
              <a:buAutoNum type="arabicPeriod"/>
            </a:pPr>
            <a:r>
              <a:rPr lang="en-US" dirty="0">
                <a:ea typeface="+mn-lt"/>
                <a:cs typeface="+mn-lt"/>
              </a:rPr>
              <a:t>DBMS – Database Management System</a:t>
            </a:r>
          </a:p>
          <a:p>
            <a:pPr marL="800100" lvl="1" indent="-342900">
              <a:lnSpc>
                <a:spcPct val="150000"/>
              </a:lnSpc>
              <a:buAutoNum type="arabicPeriod"/>
            </a:pPr>
            <a:r>
              <a:rPr lang="en-US" dirty="0"/>
              <a:t>Row - </a:t>
            </a:r>
            <a:r>
              <a:rPr lang="en-US" err="1"/>
              <a:t>рядок</a:t>
            </a:r>
            <a:endParaRPr lang="en-US"/>
          </a:p>
          <a:p>
            <a:pPr marL="800100" lvl="1" indent="-342900">
              <a:lnSpc>
                <a:spcPct val="150000"/>
              </a:lnSpc>
              <a:buAutoNum type="arabicPeriod"/>
            </a:pPr>
            <a:r>
              <a:rPr lang="en-US" dirty="0"/>
              <a:t>Column - </a:t>
            </a:r>
            <a:r>
              <a:rPr lang="en-US" err="1"/>
              <a:t>колонка</a:t>
            </a:r>
            <a:endParaRPr lang="en-US"/>
          </a:p>
          <a:p>
            <a:pPr marL="800100" lvl="1" indent="-342900">
              <a:lnSpc>
                <a:spcPct val="150000"/>
              </a:lnSpc>
              <a:buAutoNum type="arabicPeriod"/>
            </a:pPr>
            <a:r>
              <a:rPr lang="en-US" dirty="0"/>
              <a:t>Distributed -  </a:t>
            </a:r>
            <a:r>
              <a:rPr lang="en-US" err="1"/>
              <a:t>розподілений</a:t>
            </a:r>
            <a:endParaRPr lang="en-US"/>
          </a:p>
          <a:p>
            <a:pPr marL="800100" lvl="1" indent="-342900">
              <a:lnSpc>
                <a:spcPct val="150000"/>
              </a:lnSpc>
              <a:buAutoNum type="arabicPeriod"/>
            </a:pPr>
            <a:r>
              <a:rPr lang="en-US" dirty="0"/>
              <a:t>Data warehouses – </a:t>
            </a:r>
            <a:r>
              <a:rPr lang="en-US" err="1"/>
              <a:t>сховища</a:t>
            </a:r>
            <a:r>
              <a:rPr lang="en-US" dirty="0"/>
              <a:t> </a:t>
            </a:r>
            <a:r>
              <a:rPr lang="en-US" err="1"/>
              <a:t>даних</a:t>
            </a:r>
            <a:endParaRPr lang="en-US"/>
          </a:p>
          <a:p>
            <a:pPr marL="800100" lvl="1" indent="-342900">
              <a:lnSpc>
                <a:spcPct val="150000"/>
              </a:lnSpc>
              <a:buAutoNum type="arabicPeriod"/>
            </a:pPr>
            <a:r>
              <a:rPr lang="en-US" dirty="0"/>
              <a:t>Set of rules - </a:t>
            </a:r>
            <a:r>
              <a:rPr lang="en-US" err="1"/>
              <a:t>набір</a:t>
            </a:r>
            <a:r>
              <a:rPr lang="en-US" dirty="0"/>
              <a:t> </a:t>
            </a:r>
            <a:r>
              <a:rPr lang="en-US" err="1"/>
              <a:t>правил</a:t>
            </a:r>
            <a:endParaRPr lang="en-US"/>
          </a:p>
          <a:p>
            <a:pPr marL="800100" lvl="1" indent="-342900">
              <a:lnSpc>
                <a:spcPct val="150000"/>
              </a:lnSpc>
              <a:buAutoNum type="arabicPeriod"/>
            </a:pPr>
            <a:r>
              <a:rPr lang="en-US" dirty="0"/>
              <a:t>Raw information - </a:t>
            </a:r>
            <a:r>
              <a:rPr lang="en-US" err="1"/>
              <a:t>вихідна</a:t>
            </a:r>
            <a:r>
              <a:rPr lang="en-US" dirty="0"/>
              <a:t> </a:t>
            </a:r>
            <a:r>
              <a:rPr lang="en-US" err="1"/>
              <a:t>інформація</a:t>
            </a:r>
            <a:endParaRPr lang="en-US"/>
          </a:p>
          <a:p>
            <a:pPr marL="800100" lvl="1" indent="-342900">
              <a:lnSpc>
                <a:spcPct val="150000"/>
              </a:lnSpc>
              <a:buAutoNum type="arabicPeriod"/>
            </a:pPr>
            <a:r>
              <a:rPr lang="en-US" dirty="0"/>
              <a:t>A variety of formats - </a:t>
            </a:r>
            <a:r>
              <a:rPr lang="en-US" err="1"/>
              <a:t>різноманітність</a:t>
            </a:r>
            <a:r>
              <a:rPr lang="en-US" dirty="0"/>
              <a:t> </a:t>
            </a:r>
            <a:r>
              <a:rPr lang="en-US" err="1"/>
              <a:t>форматів</a:t>
            </a:r>
            <a:endParaRPr lang="en-US" dirty="0" err="1"/>
          </a:p>
          <a:p>
            <a:pPr marL="800100" lvl="1" indent="-342900">
              <a:lnSpc>
                <a:spcPct val="150000"/>
              </a:lnSpc>
              <a:buAutoNum type="arabicPeriod"/>
            </a:pPr>
            <a:r>
              <a:rPr lang="en-US" dirty="0">
                <a:latin typeface="Arial"/>
                <a:cs typeface="Arial"/>
              </a:rPr>
              <a:t>Retrieve - </a:t>
            </a:r>
            <a:r>
              <a:rPr lang="en-US" err="1">
                <a:latin typeface="Arial"/>
                <a:cs typeface="Arial"/>
              </a:rPr>
              <a:t>отримати</a:t>
            </a:r>
            <a:endParaRPr lang="en-US"/>
          </a:p>
        </p:txBody>
      </p:sp>
      <p:sp>
        <p:nvSpPr>
          <p:cNvPr id="5" name="TextBox 4">
            <a:extLst>
              <a:ext uri="{FF2B5EF4-FFF2-40B4-BE49-F238E27FC236}">
                <a16:creationId xmlns:a16="http://schemas.microsoft.com/office/drawing/2014/main" id="{9C256785-4ACB-E56B-152B-E4920D9A93B0}"/>
              </a:ext>
            </a:extLst>
          </p:cNvPr>
          <p:cNvSpPr txBox="1"/>
          <p:nvPr/>
        </p:nvSpPr>
        <p:spPr>
          <a:xfrm>
            <a:off x="6640183" y="995654"/>
            <a:ext cx="4946476" cy="54425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nSpc>
                <a:spcPct val="150000"/>
              </a:lnSpc>
            </a:pPr>
            <a:r>
              <a:rPr lang="en-US" dirty="0">
                <a:latin typeface="Arial"/>
                <a:cs typeface="Arial"/>
              </a:rPr>
              <a:t>15. Via - </a:t>
            </a:r>
            <a:r>
              <a:rPr lang="en-US" err="1">
                <a:latin typeface="Arial"/>
                <a:cs typeface="Arial"/>
              </a:rPr>
              <a:t>через</a:t>
            </a:r>
            <a:endParaRPr lang="en-US"/>
          </a:p>
          <a:p>
            <a:pPr lvl="1">
              <a:lnSpc>
                <a:spcPct val="150000"/>
              </a:lnSpc>
            </a:pPr>
            <a:r>
              <a:rPr lang="en-US" dirty="0">
                <a:latin typeface="Arial"/>
                <a:cs typeface="Arial"/>
              </a:rPr>
              <a:t>16. Report - </a:t>
            </a:r>
            <a:r>
              <a:rPr lang="en-US" err="1">
                <a:latin typeface="Arial"/>
                <a:cs typeface="Arial"/>
              </a:rPr>
              <a:t>звіт</a:t>
            </a:r>
            <a:endParaRPr lang="en-US">
              <a:latin typeface="Arial"/>
              <a:cs typeface="Arial"/>
            </a:endParaRPr>
          </a:p>
          <a:p>
            <a:pPr lvl="1">
              <a:lnSpc>
                <a:spcPct val="150000"/>
              </a:lnSpc>
            </a:pPr>
            <a:r>
              <a:rPr lang="en-US" dirty="0">
                <a:latin typeface="Arial"/>
                <a:cs typeface="Arial"/>
              </a:rPr>
              <a:t>17. Represent - </a:t>
            </a:r>
            <a:r>
              <a:rPr lang="en-US" err="1">
                <a:latin typeface="Arial"/>
                <a:cs typeface="Arial"/>
              </a:rPr>
              <a:t>представляти</a:t>
            </a:r>
            <a:endParaRPr lang="en-US">
              <a:latin typeface="Arial"/>
              <a:cs typeface="Arial"/>
            </a:endParaRPr>
          </a:p>
          <a:p>
            <a:pPr lvl="1">
              <a:lnSpc>
                <a:spcPct val="150000"/>
              </a:lnSpc>
            </a:pPr>
            <a:r>
              <a:rPr lang="en-US" dirty="0">
                <a:latin typeface="Arial"/>
                <a:cs typeface="Arial"/>
              </a:rPr>
              <a:t>18. Backup - </a:t>
            </a:r>
            <a:r>
              <a:rPr lang="en-US" err="1">
                <a:latin typeface="Arial"/>
                <a:cs typeface="Arial"/>
              </a:rPr>
              <a:t>резервне</a:t>
            </a:r>
            <a:r>
              <a:rPr lang="en-US" dirty="0">
                <a:latin typeface="Arial"/>
                <a:cs typeface="Arial"/>
              </a:rPr>
              <a:t> </a:t>
            </a:r>
            <a:r>
              <a:rPr lang="en-US" err="1">
                <a:latin typeface="Arial"/>
                <a:cs typeface="Arial"/>
              </a:rPr>
              <a:t>копіювання</a:t>
            </a:r>
            <a:endParaRPr lang="en-US">
              <a:latin typeface="Arial"/>
              <a:cs typeface="Arial"/>
            </a:endParaRPr>
          </a:p>
          <a:p>
            <a:pPr lvl="1">
              <a:lnSpc>
                <a:spcPct val="150000"/>
              </a:lnSpc>
            </a:pPr>
            <a:r>
              <a:rPr lang="en-US" dirty="0">
                <a:latin typeface="Arial"/>
                <a:cs typeface="Arial"/>
              </a:rPr>
              <a:t>19. Tabular form - </a:t>
            </a:r>
            <a:r>
              <a:rPr lang="en-US" err="1">
                <a:latin typeface="Arial"/>
                <a:cs typeface="Arial"/>
              </a:rPr>
              <a:t>таблична</a:t>
            </a:r>
            <a:r>
              <a:rPr lang="en-US" dirty="0">
                <a:latin typeface="Arial"/>
                <a:cs typeface="Arial"/>
              </a:rPr>
              <a:t> </a:t>
            </a:r>
            <a:r>
              <a:rPr lang="en-US" err="1">
                <a:latin typeface="Arial"/>
                <a:cs typeface="Arial"/>
              </a:rPr>
              <a:t>форма</a:t>
            </a:r>
            <a:endParaRPr lang="en-US">
              <a:latin typeface="Arial"/>
              <a:cs typeface="Arial"/>
            </a:endParaRPr>
          </a:p>
          <a:p>
            <a:pPr lvl="1">
              <a:lnSpc>
                <a:spcPct val="150000"/>
              </a:lnSpc>
            </a:pPr>
            <a:r>
              <a:rPr lang="en-US" dirty="0">
                <a:latin typeface="Arial"/>
                <a:cs typeface="Arial"/>
              </a:rPr>
              <a:t>20. SQL(structured query language) - </a:t>
            </a:r>
            <a:r>
              <a:rPr lang="en-US" err="1">
                <a:ea typeface="+mn-lt"/>
                <a:cs typeface="+mn-lt"/>
              </a:rPr>
              <a:t>мова</a:t>
            </a:r>
            <a:r>
              <a:rPr lang="en-US" dirty="0">
                <a:ea typeface="+mn-lt"/>
                <a:cs typeface="+mn-lt"/>
              </a:rPr>
              <a:t> </a:t>
            </a:r>
            <a:r>
              <a:rPr lang="en-US" err="1">
                <a:ea typeface="+mn-lt"/>
                <a:cs typeface="+mn-lt"/>
              </a:rPr>
              <a:t>структурованих</a:t>
            </a:r>
            <a:r>
              <a:rPr lang="en-US" dirty="0">
                <a:ea typeface="+mn-lt"/>
                <a:cs typeface="+mn-lt"/>
              </a:rPr>
              <a:t> </a:t>
            </a:r>
            <a:r>
              <a:rPr lang="en-US" err="1">
                <a:ea typeface="+mn-lt"/>
                <a:cs typeface="+mn-lt"/>
              </a:rPr>
              <a:t>запитів</a:t>
            </a:r>
            <a:endParaRPr lang="en-US" err="1">
              <a:latin typeface="Arial"/>
              <a:cs typeface="Arial"/>
            </a:endParaRPr>
          </a:p>
          <a:p>
            <a:pPr lvl="1">
              <a:lnSpc>
                <a:spcPct val="150000"/>
              </a:lnSpc>
            </a:pPr>
            <a:r>
              <a:rPr lang="en-US" dirty="0">
                <a:latin typeface="Arial"/>
                <a:cs typeface="Arial"/>
              </a:rPr>
              <a:t>20. SQL statement - </a:t>
            </a:r>
            <a:r>
              <a:rPr lang="en-US" err="1">
                <a:latin typeface="Arial"/>
                <a:cs typeface="Arial"/>
              </a:rPr>
              <a:t>оператор</a:t>
            </a:r>
            <a:r>
              <a:rPr lang="en-US" dirty="0">
                <a:latin typeface="Arial"/>
                <a:cs typeface="Arial"/>
              </a:rPr>
              <a:t> SQL</a:t>
            </a:r>
          </a:p>
          <a:p>
            <a:pPr lvl="1">
              <a:lnSpc>
                <a:spcPct val="150000"/>
              </a:lnSpc>
            </a:pPr>
            <a:r>
              <a:rPr lang="en-US" dirty="0">
                <a:latin typeface="Arial"/>
                <a:cs typeface="Arial"/>
              </a:rPr>
              <a:t>21. Maintain - </a:t>
            </a:r>
            <a:r>
              <a:rPr lang="en-US" err="1">
                <a:latin typeface="Arial"/>
                <a:cs typeface="Arial"/>
              </a:rPr>
              <a:t>підтримувати</a:t>
            </a:r>
            <a:r>
              <a:rPr lang="en-US" dirty="0">
                <a:latin typeface="Arial"/>
                <a:cs typeface="Arial"/>
              </a:rPr>
              <a:t>, </a:t>
            </a:r>
            <a:r>
              <a:rPr lang="en-US" err="1">
                <a:latin typeface="Arial"/>
                <a:cs typeface="Arial"/>
              </a:rPr>
              <a:t>зберігати</a:t>
            </a:r>
            <a:endParaRPr lang="en-US">
              <a:latin typeface="Arial"/>
              <a:cs typeface="Arial"/>
            </a:endParaRPr>
          </a:p>
          <a:p>
            <a:pPr lvl="1">
              <a:lnSpc>
                <a:spcPct val="150000"/>
              </a:lnSpc>
            </a:pPr>
            <a:r>
              <a:rPr lang="en-US" dirty="0">
                <a:latin typeface="Arial"/>
                <a:cs typeface="Arial"/>
              </a:rPr>
              <a:t>22. Frequently - </a:t>
            </a:r>
            <a:r>
              <a:rPr lang="en-US" err="1">
                <a:latin typeface="Arial"/>
                <a:cs typeface="Arial"/>
              </a:rPr>
              <a:t>часто</a:t>
            </a:r>
            <a:endParaRPr lang="en-US">
              <a:latin typeface="Arial"/>
              <a:cs typeface="Arial"/>
            </a:endParaRPr>
          </a:p>
          <a:p>
            <a:pPr lvl="1">
              <a:lnSpc>
                <a:spcPct val="150000"/>
              </a:lnSpc>
            </a:pPr>
            <a:r>
              <a:rPr lang="en-US" dirty="0">
                <a:latin typeface="Arial"/>
                <a:cs typeface="Arial"/>
              </a:rPr>
              <a:t>23. Fairly easy - </a:t>
            </a:r>
            <a:r>
              <a:rPr lang="en-US" err="1">
                <a:latin typeface="Arial"/>
                <a:cs typeface="Arial"/>
              </a:rPr>
              <a:t>досить</a:t>
            </a:r>
            <a:r>
              <a:rPr lang="en-US" dirty="0">
                <a:latin typeface="Arial"/>
                <a:cs typeface="Arial"/>
              </a:rPr>
              <a:t> </a:t>
            </a:r>
            <a:r>
              <a:rPr lang="en-US" err="1">
                <a:latin typeface="Arial"/>
                <a:cs typeface="Arial"/>
              </a:rPr>
              <a:t>легко</a:t>
            </a:r>
            <a:endParaRPr lang="en-US">
              <a:latin typeface="Arial"/>
              <a:cs typeface="Arial"/>
            </a:endParaRPr>
          </a:p>
          <a:p>
            <a:pPr lvl="1">
              <a:lnSpc>
                <a:spcPct val="150000"/>
              </a:lnSpc>
            </a:pPr>
            <a:r>
              <a:rPr lang="en-US" dirty="0">
                <a:latin typeface="Arial"/>
                <a:cs typeface="Arial"/>
              </a:rPr>
              <a:t>24. Verify - </a:t>
            </a:r>
            <a:r>
              <a:rPr lang="en-US" err="1">
                <a:latin typeface="Arial"/>
                <a:cs typeface="Arial"/>
              </a:rPr>
              <a:t>перевіряти</a:t>
            </a:r>
            <a:endParaRPr lang="en-US">
              <a:latin typeface="Arial"/>
              <a:cs typeface="Arial"/>
            </a:endParaRPr>
          </a:p>
          <a:p>
            <a:pPr lvl="1">
              <a:lnSpc>
                <a:spcPct val="150000"/>
              </a:lnSpc>
            </a:pPr>
            <a:r>
              <a:rPr lang="en-US" dirty="0">
                <a:latin typeface="Arial"/>
                <a:cs typeface="Arial"/>
              </a:rPr>
              <a:t>25. Respective data -  </a:t>
            </a:r>
            <a:r>
              <a:rPr lang="en-US" err="1">
                <a:latin typeface="Arial"/>
                <a:cs typeface="Arial"/>
              </a:rPr>
              <a:t>відповідні</a:t>
            </a:r>
            <a:r>
              <a:rPr lang="en-US" dirty="0">
                <a:latin typeface="Arial"/>
                <a:cs typeface="Arial"/>
              </a:rPr>
              <a:t> </a:t>
            </a:r>
            <a:r>
              <a:rPr lang="en-US" err="1">
                <a:latin typeface="Arial"/>
                <a:cs typeface="Arial"/>
              </a:rPr>
              <a:t>дані</a:t>
            </a:r>
            <a:endParaRPr lang="en-US">
              <a:latin typeface="Arial"/>
              <a:cs typeface="Arial"/>
            </a:endParaRPr>
          </a:p>
        </p:txBody>
      </p:sp>
      <p:sp>
        <p:nvSpPr>
          <p:cNvPr id="7" name="TextBox 6">
            <a:extLst>
              <a:ext uri="{FF2B5EF4-FFF2-40B4-BE49-F238E27FC236}">
                <a16:creationId xmlns:a16="http://schemas.microsoft.com/office/drawing/2014/main" id="{07B55629-9B1A-8156-81F2-FC1D7CA90571}"/>
              </a:ext>
            </a:extLst>
          </p:cNvPr>
          <p:cNvSpPr txBox="1"/>
          <p:nvPr/>
        </p:nvSpPr>
        <p:spPr>
          <a:xfrm>
            <a:off x="4847896" y="236482"/>
            <a:ext cx="1786757"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FF0000"/>
                </a:solidFill>
              </a:rPr>
              <a:t>WORDS:</a:t>
            </a:r>
          </a:p>
        </p:txBody>
      </p:sp>
    </p:spTree>
    <p:extLst>
      <p:ext uri="{BB962C8B-B14F-4D97-AF65-F5344CB8AC3E}">
        <p14:creationId xmlns:p14="http://schemas.microsoft.com/office/powerpoint/2010/main" val="303595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op 10 Databases to Use in 2021. MySQL, Oracle, PostgreSQL, Microsoft… | by  Md Kamaruzzaman | Towards Data Science">
            <a:extLst>
              <a:ext uri="{FF2B5EF4-FFF2-40B4-BE49-F238E27FC236}">
                <a16:creationId xmlns:a16="http://schemas.microsoft.com/office/drawing/2014/main" id="{92888258-B621-05F4-F7BB-BA05DC6E258C}"/>
              </a:ext>
            </a:extLst>
          </p:cNvPr>
          <p:cNvPicPr>
            <a:picLocks noChangeAspect="1"/>
          </p:cNvPicPr>
          <p:nvPr/>
        </p:nvPicPr>
        <p:blipFill>
          <a:blip r:embed="rId2"/>
          <a:stretch>
            <a:fillRect/>
          </a:stretch>
        </p:blipFill>
        <p:spPr>
          <a:xfrm>
            <a:off x="493142" y="1434340"/>
            <a:ext cx="5440195" cy="3560128"/>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3" name="Arc 2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3B775E7D-20C0-B1A8-A927-7BD1A6F37B1B}"/>
              </a:ext>
            </a:extLst>
          </p:cNvPr>
          <p:cNvSpPr txBox="1"/>
          <p:nvPr/>
        </p:nvSpPr>
        <p:spPr>
          <a:xfrm>
            <a:off x="6417878" y="747102"/>
            <a:ext cx="4771178" cy="58191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lnSpc>
                <a:spcPct val="150000"/>
              </a:lnSpc>
            </a:pPr>
            <a:r>
              <a:rPr lang="en-US" noProof="1">
                <a:ea typeface="+mn-lt"/>
                <a:cs typeface="+mn-lt"/>
              </a:rPr>
              <a:t>An example of this is an online telephone directory. Such a platform uses a database to </a:t>
            </a:r>
            <a:r>
              <a:rPr lang="en-US" b="1" noProof="1">
                <a:ea typeface="+mn-lt"/>
                <a:cs typeface="+mn-lt"/>
              </a:rPr>
              <a:t>store data</a:t>
            </a:r>
            <a:r>
              <a:rPr lang="en-US" noProof="1">
                <a:ea typeface="+mn-lt"/>
                <a:cs typeface="+mn-lt"/>
              </a:rPr>
              <a:t> about people, phone numbers, and other contact information.</a:t>
            </a:r>
            <a:endParaRPr lang="en-US" noProof="1"/>
          </a:p>
          <a:p>
            <a:pPr>
              <a:lnSpc>
                <a:spcPct val="150000"/>
              </a:lnSpc>
            </a:pPr>
            <a:r>
              <a:rPr lang="en-US" noProof="1">
                <a:ea typeface="+mn-lt"/>
                <a:cs typeface="+mn-lt"/>
              </a:rPr>
              <a:t>Typically, a database is controlled by a </a:t>
            </a:r>
            <a:r>
              <a:rPr lang="en-US" b="1" noProof="1">
                <a:ea typeface="+mn-lt"/>
                <a:cs typeface="+mn-lt"/>
              </a:rPr>
              <a:t>DataBase Management System</a:t>
            </a:r>
            <a:r>
              <a:rPr lang="en-US" noProof="1">
                <a:ea typeface="+mn-lt"/>
                <a:cs typeface="+mn-lt"/>
              </a:rPr>
              <a:t> (DBMS). The data, the DBMS, and the associated applications form a “database system” which is often abbreviated to “database”.</a:t>
            </a:r>
            <a:endParaRPr lang="en-US" dirty="0"/>
          </a:p>
          <a:p>
            <a:pPr>
              <a:lnSpc>
                <a:spcPct val="150000"/>
              </a:lnSpc>
            </a:pPr>
            <a:r>
              <a:rPr lang="en-US" noProof="1">
                <a:ea typeface="+mn-lt"/>
                <a:cs typeface="+mn-lt"/>
              </a:rPr>
              <a:t>In the most common types of databases, the data is </a:t>
            </a:r>
            <a:r>
              <a:rPr lang="en-US" b="1" noProof="1">
                <a:ea typeface="+mn-lt"/>
                <a:cs typeface="+mn-lt"/>
              </a:rPr>
              <a:t>organized in rows and columns</a:t>
            </a:r>
            <a:r>
              <a:rPr lang="en-US" noProof="1">
                <a:ea typeface="+mn-lt"/>
                <a:cs typeface="+mn-lt"/>
              </a:rPr>
              <a:t> in a series of tables. This format makes it easy to process the data and formulate queries. On most databases, queries are performed in SQL </a:t>
            </a:r>
            <a:endParaRPr lang="en-US" dirty="0">
              <a:ea typeface="+mn-lt"/>
              <a:cs typeface="+mn-lt"/>
            </a:endParaRPr>
          </a:p>
          <a:p>
            <a:pPr>
              <a:lnSpc>
                <a:spcPct val="150000"/>
              </a:lnSpc>
            </a:pPr>
            <a:r>
              <a:rPr lang="en-US" noProof="1">
                <a:ea typeface="+mn-lt"/>
                <a:cs typeface="+mn-lt"/>
              </a:rPr>
              <a:t>(Structured Query Language).</a:t>
            </a:r>
            <a:endParaRPr lang="en-US" dirty="0"/>
          </a:p>
          <a:p>
            <a:pPr indent="-228600">
              <a:lnSpc>
                <a:spcPct val="150000"/>
              </a:lnSpc>
              <a:spcAft>
                <a:spcPts val="600"/>
              </a:spcAft>
              <a:buFont typeface="Arial" panose="020B0604020202020204" pitchFamily="34" charset="0"/>
              <a:buChar char="•"/>
            </a:pPr>
            <a:endParaRPr lang="en-US" noProof="1"/>
          </a:p>
        </p:txBody>
      </p:sp>
    </p:spTree>
    <p:extLst>
      <p:ext uri="{BB962C8B-B14F-4D97-AF65-F5344CB8AC3E}">
        <p14:creationId xmlns:p14="http://schemas.microsoft.com/office/powerpoint/2010/main" val="326540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7DD585-DC54-31B4-8811-96138FC45F26}"/>
              </a:ext>
            </a:extLst>
          </p:cNvPr>
          <p:cNvSpPr txBox="1"/>
          <p:nvPr/>
        </p:nvSpPr>
        <p:spPr>
          <a:xfrm>
            <a:off x="263107" y="287249"/>
            <a:ext cx="5983588" cy="627790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pPr algn="ctr">
              <a:lnSpc>
                <a:spcPct val="90000"/>
              </a:lnSpc>
              <a:spcAft>
                <a:spcPts val="600"/>
              </a:spcAft>
            </a:pPr>
            <a:r>
              <a:rPr lang="en-US" sz="2400" b="1" dirty="0"/>
              <a:t>What are the different types of databases?</a:t>
            </a:r>
            <a:endParaRPr lang="en-US" sz="2400" dirty="0"/>
          </a:p>
          <a:p>
            <a:pPr>
              <a:lnSpc>
                <a:spcPct val="150000"/>
              </a:lnSpc>
              <a:spcAft>
                <a:spcPts val="600"/>
              </a:spcAft>
              <a:buFont typeface="Arial" panose="020B0604020202020204" pitchFamily="34" charset="0"/>
            </a:pPr>
            <a:r>
              <a:rPr lang="en-US" sz="1600" dirty="0"/>
              <a:t>There is a wide variety of databases. One of the most common is the </a:t>
            </a:r>
            <a:r>
              <a:rPr lang="en-US" sz="1600" b="1" dirty="0"/>
              <a:t>relational database</a:t>
            </a:r>
            <a:r>
              <a:rPr lang="en-US" sz="1600" dirty="0"/>
              <a:t>, predominant since the 1980s. In it, data is organized in the form of a set of tables with columns and corridors.</a:t>
            </a:r>
            <a:endParaRPr lang="en-US" sz="1600"/>
          </a:p>
          <a:p>
            <a:pPr>
              <a:lnSpc>
                <a:spcPct val="150000"/>
              </a:lnSpc>
              <a:spcAft>
                <a:spcPts val="600"/>
              </a:spcAft>
              <a:buFont typeface="Arial" panose="020B0604020202020204" pitchFamily="34" charset="0"/>
            </a:pPr>
            <a:r>
              <a:rPr lang="en-US" sz="1600" dirty="0"/>
              <a:t>In </a:t>
            </a:r>
            <a:r>
              <a:rPr lang="en-US" sz="1600" b="1" dirty="0"/>
              <a:t>object-oriented databases</a:t>
            </a:r>
            <a:r>
              <a:rPr lang="en-US" sz="1600" dirty="0"/>
              <a:t>, data is represented in the form of objects. In </a:t>
            </a:r>
            <a:r>
              <a:rPr lang="en-US" sz="1600" b="1" dirty="0"/>
              <a:t>distributed databases</a:t>
            </a:r>
            <a:r>
              <a:rPr lang="en-US" sz="1600" dirty="0"/>
              <a:t>, two or more files located at different sites are brought together and the database can be stored on multiple computers distributed at different physical locations.</a:t>
            </a:r>
            <a:endParaRPr lang="en-US" sz="1600"/>
          </a:p>
          <a:p>
            <a:pPr>
              <a:lnSpc>
                <a:spcPct val="150000"/>
              </a:lnSpc>
              <a:spcAft>
                <a:spcPts val="600"/>
              </a:spcAft>
              <a:buFont typeface="Arial" panose="020B0604020202020204" pitchFamily="34" charset="0"/>
            </a:pPr>
            <a:r>
              <a:rPr lang="en-US" sz="1600" dirty="0"/>
              <a:t>A NoSQL or </a:t>
            </a:r>
            <a:r>
              <a:rPr lang="en-US" sz="1600" b="1" dirty="0"/>
              <a:t>non-relational database</a:t>
            </a:r>
            <a:r>
              <a:rPr lang="en-US" sz="1600" dirty="0"/>
              <a:t> allows the storage and manipulation of unstructured data. This type of database is gaining popularity with the rise of web applications.</a:t>
            </a:r>
            <a:endParaRPr lang="en-US" sz="1600"/>
          </a:p>
          <a:p>
            <a:pPr>
              <a:lnSpc>
                <a:spcPct val="150000"/>
              </a:lnSpc>
              <a:spcAft>
                <a:spcPts val="600"/>
              </a:spcAft>
            </a:pPr>
            <a:r>
              <a:rPr lang="en-US" sz="1600" dirty="0"/>
              <a:t>These are just a few examples, as there are many different types of databases. We can also mention </a:t>
            </a:r>
            <a:r>
              <a:rPr lang="en-US" sz="1600" b="1" dirty="0"/>
              <a:t>data warehouses</a:t>
            </a:r>
            <a:r>
              <a:rPr lang="en-US" sz="1600" dirty="0"/>
              <a:t>, OLTP databases, or even cloud databases.</a:t>
            </a:r>
            <a:endParaRPr lang="en-US" sz="1600"/>
          </a:p>
          <a:p>
            <a:pPr>
              <a:lnSpc>
                <a:spcPct val="150000"/>
              </a:lnSpc>
              <a:spcAft>
                <a:spcPts val="600"/>
              </a:spcAft>
            </a:pPr>
            <a:r>
              <a:rPr lang="en-US" sz="1600" dirty="0"/>
              <a:t>Some categories of databases are specifically designed for use in science, finance, or other sectors. Technological developments and advances, such as the Cloud or automation, are also giving rise to new types of databases.</a:t>
            </a:r>
          </a:p>
          <a:p>
            <a:pPr indent="-228600">
              <a:lnSpc>
                <a:spcPct val="90000"/>
              </a:lnSpc>
              <a:spcAft>
                <a:spcPts val="600"/>
              </a:spcAft>
              <a:buFont typeface="Arial" panose="020B0604020202020204" pitchFamily="34" charset="0"/>
              <a:buChar char="•"/>
            </a:pPr>
            <a:endParaRPr lang="en-US" sz="1600" dirty="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descr="art, big, code, collection, complex, computer, data, database, HD wallpaper">
            <a:extLst>
              <a:ext uri="{FF2B5EF4-FFF2-40B4-BE49-F238E27FC236}">
                <a16:creationId xmlns:a16="http://schemas.microsoft.com/office/drawing/2014/main" id="{3FC08047-552C-6482-F484-9664573828B4}"/>
              </a:ext>
            </a:extLst>
          </p:cNvPr>
          <p:cNvPicPr>
            <a:picLocks noChangeAspect="1"/>
          </p:cNvPicPr>
          <p:nvPr/>
        </p:nvPicPr>
        <p:blipFill rotWithShape="1">
          <a:blip r:embed="rId2"/>
          <a:srcRect l="10884" r="24187"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6" name="Arc 1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descr="3,300+ Sql Database Stock Photos, Pictures &amp; Royalty-Free Images - iStock |  Programming">
            <a:extLst>
              <a:ext uri="{FF2B5EF4-FFF2-40B4-BE49-F238E27FC236}">
                <a16:creationId xmlns:a16="http://schemas.microsoft.com/office/drawing/2014/main" id="{8FF11E52-1715-A44D-66DE-61DF6549E1C1}"/>
              </a:ext>
            </a:extLst>
          </p:cNvPr>
          <p:cNvPicPr>
            <a:picLocks noChangeAspect="1"/>
          </p:cNvPicPr>
          <p:nvPr/>
        </p:nvPicPr>
        <p:blipFill rotWithShape="1">
          <a:blip r:embed="rId3"/>
          <a:srcRect l="6993" r="12569" b="1"/>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136488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7564288-7653-2E76-CFA3-8F4782657A14}"/>
              </a:ext>
            </a:extLst>
          </p:cNvPr>
          <p:cNvPicPr>
            <a:picLocks noChangeAspect="1"/>
          </p:cNvPicPr>
          <p:nvPr/>
        </p:nvPicPr>
        <p:blipFill rotWithShape="1">
          <a:blip r:embed="rId2"/>
          <a:srcRect l="30999" r="12752"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1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TextBox 3">
            <a:extLst>
              <a:ext uri="{FF2B5EF4-FFF2-40B4-BE49-F238E27FC236}">
                <a16:creationId xmlns:a16="http://schemas.microsoft.com/office/drawing/2014/main" id="{035C71B0-90D8-955B-8A27-FD72D2CE9D62}"/>
              </a:ext>
            </a:extLst>
          </p:cNvPr>
          <p:cNvSpPr txBox="1"/>
          <p:nvPr/>
        </p:nvSpPr>
        <p:spPr>
          <a:xfrm>
            <a:off x="6395343" y="321576"/>
            <a:ext cx="5302871" cy="559685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dirty="0">
                <a:ea typeface="+mn-lt"/>
                <a:cs typeface="+mn-lt"/>
              </a:rPr>
              <a:t>A database consists of </a:t>
            </a:r>
            <a:r>
              <a:rPr lang="en-US" sz="1600" b="1" dirty="0">
                <a:ea typeface="+mn-lt"/>
                <a:cs typeface="+mn-lt"/>
              </a:rPr>
              <a:t>five main components</a:t>
            </a:r>
            <a:r>
              <a:rPr lang="en-US" sz="1600" dirty="0">
                <a:ea typeface="+mn-lt"/>
                <a:cs typeface="+mn-lt"/>
              </a:rPr>
              <a:t>: hardware, software, data, procedure, and database access language.</a:t>
            </a:r>
            <a:endParaRPr lang="en-US" sz="1600" dirty="0"/>
          </a:p>
          <a:p>
            <a:pPr>
              <a:lnSpc>
                <a:spcPct val="150000"/>
              </a:lnSpc>
            </a:pPr>
            <a:r>
              <a:rPr lang="en-US" sz="1600" dirty="0">
                <a:ea typeface="+mn-lt"/>
                <a:cs typeface="+mn-lt"/>
              </a:rPr>
              <a:t>The </a:t>
            </a:r>
            <a:r>
              <a:rPr lang="en-US" sz="1600" b="1" dirty="0">
                <a:ea typeface="+mn-lt"/>
                <a:cs typeface="+mn-lt"/>
              </a:rPr>
              <a:t>hardware</a:t>
            </a:r>
            <a:r>
              <a:rPr lang="en-US" sz="1600" dirty="0">
                <a:ea typeface="+mn-lt"/>
                <a:cs typeface="+mn-lt"/>
              </a:rPr>
              <a:t> consists of electronic devices such as computers and storage systems. The software part is a set of programs used to manage and control the database.</a:t>
            </a:r>
            <a:endParaRPr lang="en-US" sz="1600" dirty="0"/>
          </a:p>
          <a:p>
            <a:pPr>
              <a:lnSpc>
                <a:spcPct val="150000"/>
              </a:lnSpc>
            </a:pPr>
            <a:r>
              <a:rPr lang="en-US" sz="1600" dirty="0">
                <a:ea typeface="+mn-lt"/>
                <a:cs typeface="+mn-lt"/>
              </a:rPr>
              <a:t>It includes the </a:t>
            </a:r>
            <a:r>
              <a:rPr lang="en-US" sz="1600" b="1" dirty="0">
                <a:ea typeface="+mn-lt"/>
                <a:cs typeface="+mn-lt"/>
              </a:rPr>
              <a:t>database software</a:t>
            </a:r>
            <a:r>
              <a:rPr lang="en-US" sz="1600" dirty="0">
                <a:ea typeface="+mn-lt"/>
                <a:cs typeface="+mn-lt"/>
              </a:rPr>
              <a:t>, the operating system, the network software for sharing the data, and the applications that access the data.</a:t>
            </a:r>
            <a:endParaRPr lang="en-US" sz="1600" dirty="0"/>
          </a:p>
          <a:p>
            <a:pPr>
              <a:lnSpc>
                <a:spcPct val="150000"/>
              </a:lnSpc>
            </a:pPr>
            <a:r>
              <a:rPr lang="en-US" sz="1600" dirty="0">
                <a:ea typeface="+mn-lt"/>
                <a:cs typeface="+mn-lt"/>
              </a:rPr>
              <a:t>Data is the </a:t>
            </a:r>
            <a:r>
              <a:rPr lang="en-US" sz="1600" b="1" dirty="0">
                <a:ea typeface="+mn-lt"/>
                <a:cs typeface="+mn-lt"/>
              </a:rPr>
              <a:t>raw information</a:t>
            </a:r>
            <a:r>
              <a:rPr lang="en-US" sz="1600" dirty="0">
                <a:ea typeface="+mn-lt"/>
                <a:cs typeface="+mn-lt"/>
              </a:rPr>
              <a:t> that is stored in the database. It can be in a variety of formats, such as text, images, or video.</a:t>
            </a:r>
            <a:endParaRPr lang="en-US" sz="1600" dirty="0"/>
          </a:p>
          <a:p>
            <a:pPr>
              <a:lnSpc>
                <a:spcPct val="150000"/>
              </a:lnSpc>
            </a:pPr>
            <a:r>
              <a:rPr lang="en-US" sz="1600" dirty="0">
                <a:ea typeface="+mn-lt"/>
                <a:cs typeface="+mn-lt"/>
              </a:rPr>
              <a:t>The procedure is a set of rules and instructions for using the DBMS. Finally, the database access language is used to access the data, enter new data, update existing data, or retrieve it via queries.</a:t>
            </a:r>
            <a:endParaRPr lang="en-US" sz="1600" dirty="0"/>
          </a:p>
        </p:txBody>
      </p:sp>
    </p:spTree>
    <p:extLst>
      <p:ext uri="{BB962C8B-B14F-4D97-AF65-F5344CB8AC3E}">
        <p14:creationId xmlns:p14="http://schemas.microsoft.com/office/powerpoint/2010/main" val="67377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BMS: Database Management Systems Explained – BMC Software | Blogs">
            <a:extLst>
              <a:ext uri="{FF2B5EF4-FFF2-40B4-BE49-F238E27FC236}">
                <a16:creationId xmlns:a16="http://schemas.microsoft.com/office/drawing/2014/main" id="{97812710-A72B-8EBA-869F-456BF6AA9CC3}"/>
              </a:ext>
            </a:extLst>
          </p:cNvPr>
          <p:cNvPicPr>
            <a:picLocks noChangeAspect="1"/>
          </p:cNvPicPr>
          <p:nvPr/>
        </p:nvPicPr>
        <p:blipFill>
          <a:blip r:embed="rId2"/>
          <a:stretch>
            <a:fillRect/>
          </a:stretch>
        </p:blipFill>
        <p:spPr>
          <a:xfrm>
            <a:off x="698353" y="661255"/>
            <a:ext cx="4555700" cy="2608138"/>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8" name="Freeform: Shape 27">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atabase Management System(DBMS) | Examples And Their Pros and Cons | by  Thushara Samaraweera | Medium">
            <a:extLst>
              <a:ext uri="{FF2B5EF4-FFF2-40B4-BE49-F238E27FC236}">
                <a16:creationId xmlns:a16="http://schemas.microsoft.com/office/drawing/2014/main" id="{03E871F3-98DF-66AE-EB17-E7D0FA9C4251}"/>
              </a:ext>
            </a:extLst>
          </p:cNvPr>
          <p:cNvPicPr>
            <a:picLocks noChangeAspect="1"/>
          </p:cNvPicPr>
          <p:nvPr/>
        </p:nvPicPr>
        <p:blipFill>
          <a:blip r:embed="rId3"/>
          <a:stretch>
            <a:fillRect/>
          </a:stretch>
        </p:blipFill>
        <p:spPr>
          <a:xfrm>
            <a:off x="698353" y="3526029"/>
            <a:ext cx="4373268" cy="273329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9" name="Arc 28">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3">
            <a:extLst>
              <a:ext uri="{FF2B5EF4-FFF2-40B4-BE49-F238E27FC236}">
                <a16:creationId xmlns:a16="http://schemas.microsoft.com/office/drawing/2014/main" id="{29F4C67C-6DBA-2257-40E8-CEA5AD4ED0A8}"/>
              </a:ext>
            </a:extLst>
          </p:cNvPr>
          <p:cNvSpPr txBox="1"/>
          <p:nvPr/>
        </p:nvSpPr>
        <p:spPr>
          <a:xfrm>
            <a:off x="6309079" y="1011689"/>
            <a:ext cx="5302871" cy="53615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t>What is a DBMS?</a:t>
            </a:r>
            <a:endParaRPr lang="en-US" b="1"/>
          </a:p>
          <a:p>
            <a:pPr algn="ctr"/>
            <a:endParaRPr lang="en-US" sz="2400" b="1" dirty="0">
              <a:ea typeface="+mn-lt"/>
              <a:cs typeface="+mn-lt"/>
            </a:endParaRPr>
          </a:p>
          <a:p>
            <a:pPr>
              <a:lnSpc>
                <a:spcPct val="150000"/>
              </a:lnSpc>
            </a:pPr>
            <a:r>
              <a:rPr lang="en-US" dirty="0">
                <a:ea typeface="+mn-lt"/>
                <a:cs typeface="+mn-lt"/>
              </a:rPr>
              <a:t>A DBMS is a </a:t>
            </a:r>
            <a:r>
              <a:rPr lang="en-US" b="1" dirty="0">
                <a:ea typeface="+mn-lt"/>
                <a:cs typeface="+mn-lt"/>
              </a:rPr>
              <a:t>DataBase Management System</a:t>
            </a:r>
            <a:r>
              <a:rPr lang="en-US" dirty="0">
                <a:ea typeface="+mn-lt"/>
                <a:cs typeface="+mn-lt"/>
              </a:rPr>
              <a:t>. It is a set of programs that allow users to access databases, manipulate data, generate reports, and represent data. This system also helps control access to the database.</a:t>
            </a:r>
          </a:p>
          <a:p>
            <a:pPr>
              <a:lnSpc>
                <a:spcPct val="150000"/>
              </a:lnSpc>
            </a:pPr>
            <a:r>
              <a:rPr lang="en-US" dirty="0">
                <a:ea typeface="+mn-lt"/>
                <a:cs typeface="+mn-lt"/>
              </a:rPr>
              <a:t>It is the interface between the database and the </a:t>
            </a:r>
            <a:r>
              <a:rPr lang="en-US" b="1" dirty="0">
                <a:ea typeface="+mn-lt"/>
                <a:cs typeface="+mn-lt"/>
              </a:rPr>
              <a:t>end users or programs</a:t>
            </a:r>
            <a:r>
              <a:rPr lang="en-US" dirty="0">
                <a:ea typeface="+mn-lt"/>
                <a:cs typeface="+mn-lt"/>
              </a:rPr>
              <a:t>. It also allows performance monitoring, backup, restore, or database configuration. Among the most popular examples are MySQL, Microsoft Access, Microsoft SQL Server, Oracle Database, FileMaker Pro, or dBase.</a:t>
            </a:r>
          </a:p>
        </p:txBody>
      </p:sp>
    </p:spTree>
    <p:extLst>
      <p:ext uri="{BB962C8B-B14F-4D97-AF65-F5344CB8AC3E}">
        <p14:creationId xmlns:p14="http://schemas.microsoft.com/office/powerpoint/2010/main" val="218303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descr="Sql Server Images - Free Download on Freepik">
            <a:extLst>
              <a:ext uri="{FF2B5EF4-FFF2-40B4-BE49-F238E27FC236}">
                <a16:creationId xmlns:a16="http://schemas.microsoft.com/office/drawing/2014/main" id="{42FFA26B-63EE-172F-02BD-28D45C5BA36D}"/>
              </a:ext>
            </a:extLst>
          </p:cNvPr>
          <p:cNvPicPr>
            <a:picLocks noChangeAspect="1"/>
          </p:cNvPicPr>
          <p:nvPr/>
        </p:nvPicPr>
        <p:blipFill>
          <a:blip r:embed="rId2"/>
          <a:stretch>
            <a:fillRect/>
          </a:stretch>
        </p:blipFill>
        <p:spPr>
          <a:xfrm>
            <a:off x="6541053" y="1509326"/>
            <a:ext cx="4777381" cy="366663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5C71B0-90D8-955B-8A27-FD72D2CE9D62}"/>
              </a:ext>
            </a:extLst>
          </p:cNvPr>
          <p:cNvSpPr txBox="1"/>
          <p:nvPr/>
        </p:nvSpPr>
        <p:spPr>
          <a:xfrm>
            <a:off x="317642" y="1301271"/>
            <a:ext cx="5773152" cy="46146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Aft>
                <a:spcPts val="600"/>
              </a:spcAft>
            </a:pPr>
            <a:r>
              <a:rPr lang="en-US" sz="2400" b="1" dirty="0"/>
              <a:t>What is SQL?</a:t>
            </a:r>
            <a:endParaRPr lang="en-US" sz="2400"/>
          </a:p>
          <a:p>
            <a:pPr algn="ctr">
              <a:lnSpc>
                <a:spcPct val="160000"/>
              </a:lnSpc>
              <a:spcAft>
                <a:spcPts val="600"/>
              </a:spcAft>
            </a:pPr>
            <a:r>
              <a:rPr lang="en-US" dirty="0"/>
              <a:t>Structured query language (SQL) is a programming language for storing and processing information in a relational database. A relational database stores information in tabular form, with rows and columns representing different data attributes and the various relationships between the data values. You can use SQL statements to store, update, remove, search, and retrieve information from the database. You can also use SQL to maintain and optimize database performance.</a:t>
            </a:r>
          </a:p>
        </p:txBody>
      </p:sp>
    </p:spTree>
    <p:extLst>
      <p:ext uri="{BB962C8B-B14F-4D97-AF65-F5344CB8AC3E}">
        <p14:creationId xmlns:p14="http://schemas.microsoft.com/office/powerpoint/2010/main" val="389875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5C71B0-90D8-955B-8A27-FD72D2CE9D62}"/>
              </a:ext>
            </a:extLst>
          </p:cNvPr>
          <p:cNvSpPr txBox="1"/>
          <p:nvPr/>
        </p:nvSpPr>
        <p:spPr>
          <a:xfrm>
            <a:off x="246994" y="1286971"/>
            <a:ext cx="5604573" cy="47980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algn="ctr">
              <a:lnSpc>
                <a:spcPct val="200000"/>
              </a:lnSpc>
              <a:spcAft>
                <a:spcPts val="1500"/>
              </a:spcAft>
            </a:pPr>
            <a:r>
              <a:rPr lang="en-US" sz="2400" b="1"/>
              <a:t>Why is SQL important?</a:t>
            </a:r>
            <a:endParaRPr lang="en-US" sz="2400"/>
          </a:p>
          <a:p>
            <a:pPr marL="57150" algn="ctr">
              <a:lnSpc>
                <a:spcPct val="150000"/>
              </a:lnSpc>
              <a:spcAft>
                <a:spcPts val="600"/>
              </a:spcAft>
            </a:pPr>
            <a:r>
              <a:rPr lang="en-US" sz="1600" dirty="0"/>
              <a:t>Structured query language (SQL) is a popular query language that is frequently used in all types of applications. Data analysts and developers learn and use SQL because it integrates well with different programming languages. For example, they can embed SQL queries with the Java programming language to build high-performing data processing applications with major SQL database systems such as Oracle or MS SQL Server. SQL is also fairly easy to learn as it uses common English keywords in its statements.</a:t>
            </a:r>
          </a:p>
        </p:txBody>
      </p:sp>
      <p:sp>
        <p:nvSpPr>
          <p:cNvPr id="30" name="Oval 2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SQL Server Monitoring and Performance Management with Instana | IBM">
            <a:extLst>
              <a:ext uri="{FF2B5EF4-FFF2-40B4-BE49-F238E27FC236}">
                <a16:creationId xmlns:a16="http://schemas.microsoft.com/office/drawing/2014/main" id="{FA9E4986-C361-D747-44BB-DF84388C334E}"/>
              </a:ext>
            </a:extLst>
          </p:cNvPr>
          <p:cNvPicPr>
            <a:picLocks noChangeAspect="1"/>
          </p:cNvPicPr>
          <p:nvPr/>
        </p:nvPicPr>
        <p:blipFill rotWithShape="1">
          <a:blip r:embed="rId2"/>
          <a:srcRect l="23105" r="18460"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32" name="Arc 31">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descr="SQL Server 2019 | Microsoft">
            <a:extLst>
              <a:ext uri="{FF2B5EF4-FFF2-40B4-BE49-F238E27FC236}">
                <a16:creationId xmlns:a16="http://schemas.microsoft.com/office/drawing/2014/main" id="{83097EB3-2069-119F-2A05-BA3752212A53}"/>
              </a:ext>
            </a:extLst>
          </p:cNvPr>
          <p:cNvPicPr>
            <a:picLocks noChangeAspect="1"/>
          </p:cNvPicPr>
          <p:nvPr/>
        </p:nvPicPr>
        <p:blipFill rotWithShape="1">
          <a:blip r:embed="rId3"/>
          <a:srcRect l="5040" r="17741"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135287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8AE70-7B0F-9E23-7B9B-1DCEDE4818A6}"/>
              </a:ext>
            </a:extLst>
          </p:cNvPr>
          <p:cNvSpPr txBox="1"/>
          <p:nvPr/>
        </p:nvSpPr>
        <p:spPr>
          <a:xfrm>
            <a:off x="735724" y="236482"/>
            <a:ext cx="11298619" cy="1437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ea typeface="+mn-lt"/>
                <a:cs typeface="+mn-lt"/>
              </a:rPr>
              <a:t>How does SQL work? </a:t>
            </a:r>
            <a:endParaRPr lang="en-US" sz="2400">
              <a:ea typeface="+mn-lt"/>
              <a:cs typeface="+mn-lt"/>
            </a:endParaRPr>
          </a:p>
          <a:p>
            <a:pPr>
              <a:lnSpc>
                <a:spcPct val="150000"/>
              </a:lnSpc>
            </a:pPr>
            <a:r>
              <a:rPr lang="en-US" dirty="0">
                <a:ea typeface="+mn-lt"/>
                <a:cs typeface="+mn-lt"/>
              </a:rPr>
              <a:t>Structured query language (SQL) implementation involves a server machine that processes the database queries and returns the results. The SQL process goes through several software components, including the following. </a:t>
            </a:r>
          </a:p>
        </p:txBody>
      </p:sp>
      <p:sp>
        <p:nvSpPr>
          <p:cNvPr id="6" name="TextBox 5">
            <a:extLst>
              <a:ext uri="{FF2B5EF4-FFF2-40B4-BE49-F238E27FC236}">
                <a16:creationId xmlns:a16="http://schemas.microsoft.com/office/drawing/2014/main" id="{B6584F54-A727-DA1B-9E0C-1CDFB1FEEFF9}"/>
              </a:ext>
            </a:extLst>
          </p:cNvPr>
          <p:cNvSpPr txBox="1"/>
          <p:nvPr/>
        </p:nvSpPr>
        <p:spPr>
          <a:xfrm>
            <a:off x="275896" y="1642239"/>
            <a:ext cx="11298619" cy="1342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lnSpc>
                <a:spcPct val="150000"/>
              </a:lnSpc>
            </a:pPr>
            <a:r>
              <a:rPr lang="en-US" sz="2000" b="1" baseline="0" dirty="0">
                <a:latin typeface="Aptos"/>
                <a:ea typeface="Segoe UI"/>
                <a:cs typeface="Segoe UI"/>
              </a:rPr>
              <a:t>Parser</a:t>
            </a:r>
            <a:r>
              <a:rPr lang="en-US" sz="2000" dirty="0">
                <a:latin typeface="Aptos"/>
                <a:ea typeface="Segoe UI"/>
                <a:cs typeface="Segoe UI"/>
              </a:rPr>
              <a:t>​</a:t>
            </a:r>
            <a:endParaRPr lang="en-US" dirty="0">
              <a:latin typeface="Aptos"/>
              <a:ea typeface="Segoe UI"/>
              <a:cs typeface="Segoe UI"/>
            </a:endParaRPr>
          </a:p>
          <a:p>
            <a:pPr rtl="0">
              <a:lnSpc>
                <a:spcPct val="150000"/>
              </a:lnSpc>
            </a:pPr>
            <a:r>
              <a:rPr lang="en-US" sz="1800" baseline="0" dirty="0">
                <a:latin typeface="Aptos"/>
                <a:ea typeface="Segoe UI"/>
                <a:cs typeface="Segoe UI"/>
              </a:rPr>
              <a:t>The parser starts by tokenizing, or replacing, some of the words in the SQL statement with special symbols. It then checks the statement for the following:</a:t>
            </a:r>
            <a:r>
              <a:rPr lang="en-US" sz="1800" dirty="0">
                <a:latin typeface="Aptos"/>
                <a:ea typeface="Segoe UI"/>
                <a:cs typeface="Segoe UI"/>
              </a:rPr>
              <a:t>​</a:t>
            </a:r>
          </a:p>
        </p:txBody>
      </p:sp>
      <p:sp>
        <p:nvSpPr>
          <p:cNvPr id="7" name="TextBox 6">
            <a:extLst>
              <a:ext uri="{FF2B5EF4-FFF2-40B4-BE49-F238E27FC236}">
                <a16:creationId xmlns:a16="http://schemas.microsoft.com/office/drawing/2014/main" id="{F4758E76-9ACE-ACFA-CFBC-20A2C6EFB2F2}"/>
              </a:ext>
            </a:extLst>
          </p:cNvPr>
          <p:cNvSpPr txBox="1"/>
          <p:nvPr/>
        </p:nvSpPr>
        <p:spPr>
          <a:xfrm>
            <a:off x="735724" y="3153103"/>
            <a:ext cx="11298620" cy="3284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lnSpc>
                <a:spcPct val="150000"/>
              </a:lnSpc>
            </a:pPr>
            <a:r>
              <a:rPr lang="en-US" sz="1600" b="1" i="1" baseline="0">
                <a:latin typeface="Aptos"/>
                <a:ea typeface="Segoe UI"/>
                <a:cs typeface="Segoe UI"/>
              </a:rPr>
              <a:t>Correctness</a:t>
            </a:r>
            <a:r>
              <a:rPr lang="en-US" sz="1600" baseline="0">
                <a:latin typeface="Aptos"/>
                <a:ea typeface="Segoe UI"/>
                <a:cs typeface="Segoe UI"/>
              </a:rPr>
              <a:t>​</a:t>
            </a:r>
            <a:r>
              <a:rPr lang="en-US" sz="1600">
                <a:latin typeface="Aptos"/>
                <a:ea typeface="Segoe UI"/>
                <a:cs typeface="Segoe UI"/>
              </a:rPr>
              <a:t>​</a:t>
            </a:r>
            <a:endParaRPr lang="en-US"/>
          </a:p>
          <a:p>
            <a:pPr rtl="0">
              <a:lnSpc>
                <a:spcPct val="150000"/>
              </a:lnSpc>
            </a:pPr>
            <a:r>
              <a:rPr lang="en-US" sz="1800" baseline="0">
                <a:latin typeface="Aptos"/>
                <a:ea typeface="Segoe UI"/>
                <a:cs typeface="Segoe UI"/>
              </a:rPr>
              <a:t>The parser verifies that the SQL statement conforms to SQL semantics, or rules, that ensure the correctness of the query statement. For example, the parser checks if the SQL command ends with a semi-colon. If the semi-colon is missing, the parser returns an error.​</a:t>
            </a:r>
            <a:r>
              <a:rPr lang="en-US" sz="1800">
                <a:latin typeface="Aptos"/>
                <a:ea typeface="Segoe UI"/>
                <a:cs typeface="Segoe UI"/>
              </a:rPr>
              <a:t>​</a:t>
            </a:r>
          </a:p>
          <a:p>
            <a:pPr rtl="0">
              <a:lnSpc>
                <a:spcPct val="150000"/>
              </a:lnSpc>
            </a:pPr>
            <a:r>
              <a:rPr lang="en-US" sz="1800">
                <a:latin typeface="Aptos"/>
                <a:ea typeface="Segoe UI"/>
                <a:cs typeface="Segoe UI"/>
              </a:rPr>
              <a:t>​</a:t>
            </a:r>
          </a:p>
          <a:p>
            <a:pPr rtl="0">
              <a:lnSpc>
                <a:spcPct val="150000"/>
              </a:lnSpc>
            </a:pPr>
            <a:r>
              <a:rPr lang="en-US" sz="1600" b="1" i="1" baseline="0">
                <a:latin typeface="Aptos"/>
                <a:ea typeface="Segoe UI"/>
                <a:cs typeface="Segoe UI"/>
              </a:rPr>
              <a:t>Authorization</a:t>
            </a:r>
            <a:r>
              <a:rPr lang="en-US" sz="1600" baseline="0">
                <a:latin typeface="Aptos"/>
                <a:ea typeface="Segoe UI"/>
                <a:cs typeface="Segoe UI"/>
              </a:rPr>
              <a:t>​</a:t>
            </a:r>
            <a:r>
              <a:rPr lang="en-US" sz="1600">
                <a:latin typeface="Aptos"/>
                <a:ea typeface="Segoe UI"/>
                <a:cs typeface="Segoe UI"/>
              </a:rPr>
              <a:t>​</a:t>
            </a:r>
          </a:p>
          <a:p>
            <a:pPr rtl="0">
              <a:lnSpc>
                <a:spcPct val="150000"/>
              </a:lnSpc>
            </a:pPr>
            <a:r>
              <a:rPr lang="en-US" sz="1800" baseline="0">
                <a:latin typeface="Aptos"/>
                <a:ea typeface="Segoe UI"/>
                <a:cs typeface="Segoe UI"/>
              </a:rPr>
              <a:t>The parser also validates that the user running the query has the necessary authorization to manipulate the respective data. For example, only admin users might have the right to delete data. </a:t>
            </a:r>
            <a:endParaRPr lang="en-US"/>
          </a:p>
        </p:txBody>
      </p:sp>
    </p:spTree>
    <p:extLst>
      <p:ext uri="{BB962C8B-B14F-4D97-AF65-F5344CB8AC3E}">
        <p14:creationId xmlns:p14="http://schemas.microsoft.com/office/powerpoint/2010/main" val="56596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3F2F2A-F806-7AA5-BD24-1F00EEED8501}"/>
              </a:ext>
            </a:extLst>
          </p:cNvPr>
          <p:cNvSpPr txBox="1"/>
          <p:nvPr/>
        </p:nvSpPr>
        <p:spPr>
          <a:xfrm>
            <a:off x="394529" y="1110595"/>
            <a:ext cx="11128926" cy="4715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t>Relational engine</a:t>
            </a:r>
            <a:endParaRPr lang="en-US" sz="2000"/>
          </a:p>
          <a:p>
            <a:pPr>
              <a:lnSpc>
                <a:spcPct val="150000"/>
              </a:lnSpc>
            </a:pPr>
            <a:r>
              <a:rPr lang="en-US" dirty="0"/>
              <a:t>The relational engine, or query processor, creates a plan for retrieving, writing, or updating the corresponding data in the most effective manner. For example, it checks for similar queries, reuses previous data manipulation methods, or creates a new one. It writes the plan in an intermediate-level representation of the SQL statement called byte code. Relational databases </a:t>
            </a:r>
          </a:p>
          <a:p>
            <a:pPr>
              <a:lnSpc>
                <a:spcPct val="150000"/>
              </a:lnSpc>
            </a:pPr>
            <a:r>
              <a:rPr lang="en-US" dirty="0"/>
              <a:t>use byte code to efficiently perform database searches and modifications. </a:t>
            </a:r>
          </a:p>
          <a:p>
            <a:pPr>
              <a:lnSpc>
                <a:spcPct val="150000"/>
              </a:lnSpc>
            </a:pPr>
            <a:endParaRPr lang="en-US" dirty="0"/>
          </a:p>
          <a:p>
            <a:pPr>
              <a:lnSpc>
                <a:spcPct val="150000"/>
              </a:lnSpc>
            </a:pPr>
            <a:r>
              <a:rPr lang="en-US" sz="2000" b="1" dirty="0"/>
              <a:t>Storage engine</a:t>
            </a:r>
          </a:p>
          <a:p>
            <a:pPr>
              <a:lnSpc>
                <a:spcPct val="150000"/>
              </a:lnSpc>
            </a:pPr>
            <a:r>
              <a:rPr lang="en-US" dirty="0"/>
              <a:t>The storage engine, or database engine, is the software component that processes the byte code and runs the intended SQL statement. It reads and stores the data in the database files on physical disk storage. Upon completion, the storage engine returns the result to the requesting application.</a:t>
            </a:r>
          </a:p>
        </p:txBody>
      </p:sp>
    </p:spTree>
    <p:extLst>
      <p:ext uri="{BB962C8B-B14F-4D97-AF65-F5344CB8AC3E}">
        <p14:creationId xmlns:p14="http://schemas.microsoft.com/office/powerpoint/2010/main" val="1998592409"/>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
  <cp:lastModifiedBy/>
  <cp:revision>660</cp:revision>
  <dcterms:created xsi:type="dcterms:W3CDTF">2024-05-14T18:37:48Z</dcterms:created>
  <dcterms:modified xsi:type="dcterms:W3CDTF">2024-05-14T21:09:12Z</dcterms:modified>
</cp:coreProperties>
</file>