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ibre Franklin"/>
      <p:regular r:id="rId22"/>
      <p:bold r:id="rId23"/>
      <p:italic r:id="rId24"/>
      <p:boldItalic r:id="rId25"/>
    </p:embeddedFont>
    <p:embeddedFont>
      <p:font typeface="Sofia Sans"/>
      <p:regular r:id="rId26"/>
      <p:bold r:id="rId27"/>
      <p:italic r:id="rId28"/>
      <p:boldItalic r:id="rId29"/>
    </p:embeddedFont>
    <p:embeddedFont>
      <p:font typeface="Anaheim"/>
      <p:regular r:id="rId30"/>
      <p:bold r:id="rId31"/>
    </p:embeddedFont>
    <p:embeddedFont>
      <p:font typeface="Sofia Sans SemiBold"/>
      <p:regular r:id="rId32"/>
      <p:bold r:id="rId33"/>
      <p:italic r:id="rId34"/>
      <p:boldItalic r:id="rId35"/>
    </p:embeddedFont>
    <p:embeddedFont>
      <p:font typeface="PT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bina Popescu"/>
  <p:cmAuthor clrIdx="1" id="1" initials="" lastIdx="1" name="Mihaela Cata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ibreFranklin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fiaSans-regular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SofiaSans-italic.fntdata"/><Relationship Id="rId27" Type="http://schemas.openxmlformats.org/officeDocument/2006/relationships/font" Target="fonts/Sofia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fia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naheim-bold.fntdata"/><Relationship Id="rId30" Type="http://schemas.openxmlformats.org/officeDocument/2006/relationships/font" Target="fonts/Anaheim-regular.fntdata"/><Relationship Id="rId11" Type="http://schemas.openxmlformats.org/officeDocument/2006/relationships/slide" Target="slides/slide6.xml"/><Relationship Id="rId33" Type="http://schemas.openxmlformats.org/officeDocument/2006/relationships/font" Target="fonts/SofiaSansSemiBold-bold.fntdata"/><Relationship Id="rId10" Type="http://schemas.openxmlformats.org/officeDocument/2006/relationships/slide" Target="slides/slide5.xml"/><Relationship Id="rId32" Type="http://schemas.openxmlformats.org/officeDocument/2006/relationships/font" Target="fonts/SofiaSa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SofiaSa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SofiaSans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PTSans-bold.fntdata"/><Relationship Id="rId14" Type="http://schemas.openxmlformats.org/officeDocument/2006/relationships/slide" Target="slides/slide9.xml"/><Relationship Id="rId36" Type="http://schemas.openxmlformats.org/officeDocument/2006/relationships/font" Target="fonts/PTSans-regular.fntdata"/><Relationship Id="rId17" Type="http://schemas.openxmlformats.org/officeDocument/2006/relationships/slide" Target="slides/slide12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PTSans-italic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26T13:51:05.984">
    <p:pos x="6000" y="0"/>
    <p:text>cool</p:text>
  </p:cm>
  <p:cm authorId="1" idx="1" dt="2024-09-26T13:51:05.984">
    <p:pos x="6000" y="0"/>
    <p:text>&lt;3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7b6de8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7b6de8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5ce1b331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5ce1b331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05ce1b331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05ce1b331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5ce1b33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5ce1b33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5ce1b33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5ce1b33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5ce1b331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5ce1b33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05ce1b331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05ce1b33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5ce1b331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5ce1b331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05ce1b331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05ce1b331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625" y="-25"/>
            <a:ext cx="9188400" cy="5143500"/>
            <a:chOff x="-100" y="-9725"/>
            <a:chExt cx="91884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3898750" y="1246575"/>
            <a:ext cx="4532100" cy="20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Sofia Sans"/>
                <a:ea typeface="Sofia Sans"/>
                <a:cs typeface="Sofia Sans"/>
                <a:sym typeface="Sof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898750" y="3421125"/>
            <a:ext cx="4532100" cy="4758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1093100" y="195425"/>
            <a:ext cx="8275575" cy="4107200"/>
            <a:chOff x="1093100" y="195425"/>
            <a:chExt cx="8275575" cy="4107200"/>
          </a:xfrm>
        </p:grpSpPr>
        <p:sp>
          <p:nvSpPr>
            <p:cNvPr id="15" name="Google Shape;15;p2"/>
            <p:cNvSpPr/>
            <p:nvPr/>
          </p:nvSpPr>
          <p:spPr>
            <a:xfrm>
              <a:off x="8781875" y="371582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707525" y="3127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93100" y="19542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8125" y="257175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hasCustomPrompt="1" type="title"/>
          </p:nvPr>
        </p:nvSpPr>
        <p:spPr>
          <a:xfrm>
            <a:off x="713225" y="1793550"/>
            <a:ext cx="3841500" cy="10593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713225" y="2852850"/>
            <a:ext cx="3841500" cy="4971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1" name="Google Shape;111;p11"/>
          <p:cNvGrpSpPr/>
          <p:nvPr/>
        </p:nvGrpSpPr>
        <p:grpSpPr>
          <a:xfrm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12" name="Google Shape;112;p11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1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2" type="title"/>
          </p:nvPr>
        </p:nvSpPr>
        <p:spPr>
          <a:xfrm>
            <a:off x="1618650" y="1480883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3" type="title"/>
          </p:nvPr>
        </p:nvSpPr>
        <p:spPr>
          <a:xfrm>
            <a:off x="1618650" y="2914291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4" type="title"/>
          </p:nvPr>
        </p:nvSpPr>
        <p:spPr>
          <a:xfrm>
            <a:off x="4204650" y="1480883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5" type="title"/>
          </p:nvPr>
        </p:nvSpPr>
        <p:spPr>
          <a:xfrm>
            <a:off x="4204650" y="2914291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hasCustomPrompt="1" idx="6" type="title"/>
          </p:nvPr>
        </p:nvSpPr>
        <p:spPr>
          <a:xfrm>
            <a:off x="6790650" y="1480883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hasCustomPrompt="1" idx="7" type="title"/>
          </p:nvPr>
        </p:nvSpPr>
        <p:spPr>
          <a:xfrm>
            <a:off x="6790650" y="2914291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" type="subTitle"/>
          </p:nvPr>
        </p:nvSpPr>
        <p:spPr>
          <a:xfrm>
            <a:off x="720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8" type="subTitle"/>
          </p:nvPr>
        </p:nvSpPr>
        <p:spPr>
          <a:xfrm>
            <a:off x="3306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9" type="subTitle"/>
          </p:nvPr>
        </p:nvSpPr>
        <p:spPr>
          <a:xfrm>
            <a:off x="5892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3" type="subTitle"/>
          </p:nvPr>
        </p:nvSpPr>
        <p:spPr>
          <a:xfrm>
            <a:off x="720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4" type="subTitle"/>
          </p:nvPr>
        </p:nvSpPr>
        <p:spPr>
          <a:xfrm>
            <a:off x="3306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5" type="subTitle"/>
          </p:nvPr>
        </p:nvSpPr>
        <p:spPr>
          <a:xfrm>
            <a:off x="5892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-3639025" y="-12698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62425" y="53900"/>
            <a:ext cx="8613450" cy="4786650"/>
            <a:chOff x="162425" y="53900"/>
            <a:chExt cx="8613450" cy="4786650"/>
          </a:xfrm>
        </p:grpSpPr>
        <p:sp>
          <p:nvSpPr>
            <p:cNvPr id="131" name="Google Shape;131;p13"/>
            <p:cNvSpPr/>
            <p:nvPr/>
          </p:nvSpPr>
          <p:spPr>
            <a:xfrm flipH="1">
              <a:off x="872475" y="539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flipH="1">
              <a:off x="7762250" y="4689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7686050" y="1292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flipH="1">
              <a:off x="8624375" y="19284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162425" y="345692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36" name="Google Shape;136;p13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37" name="Google Shape;137;p1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4522675" y="-387112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-100" y="0"/>
            <a:ext cx="9146700" cy="5146800"/>
            <a:chOff x="41600" y="-13048"/>
            <a:chExt cx="9146700" cy="5146800"/>
          </a:xfrm>
        </p:grpSpPr>
        <p:cxnSp>
          <p:nvCxnSpPr>
            <p:cNvPr id="143" name="Google Shape;143;p14"/>
            <p:cNvCxnSpPr/>
            <p:nvPr/>
          </p:nvCxnSpPr>
          <p:spPr>
            <a:xfrm>
              <a:off x="272250" y="-13048"/>
              <a:ext cx="0" cy="5146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4"/>
            <p:cNvCxnSpPr/>
            <p:nvPr/>
          </p:nvCxnSpPr>
          <p:spPr>
            <a:xfrm rot="10800000">
              <a:off x="41600" y="4928275"/>
              <a:ext cx="9146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" name="Google Shape;145;p14"/>
          <p:cNvGrpSpPr/>
          <p:nvPr/>
        </p:nvGrpSpPr>
        <p:grpSpPr>
          <a:xfrm>
            <a:off x="423675" y="160575"/>
            <a:ext cx="8587500" cy="4242950"/>
            <a:chOff x="423675" y="160575"/>
            <a:chExt cx="8587500" cy="4242950"/>
          </a:xfrm>
        </p:grpSpPr>
        <p:sp>
          <p:nvSpPr>
            <p:cNvPr id="146" name="Google Shape;146;p1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 rot="10800000">
              <a:off x="8784375" y="30642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 rot="10800000">
              <a:off x="8822025" y="3901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10800000">
              <a:off x="7876950" y="23497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 rot="10800000">
              <a:off x="1957550" y="1605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 rot="10800000">
              <a:off x="423675" y="40525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 rot="10800000">
              <a:off x="8784375" y="432552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3810475" y="1270625"/>
            <a:ext cx="46203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" type="subTitle"/>
          </p:nvPr>
        </p:nvSpPr>
        <p:spPr>
          <a:xfrm>
            <a:off x="3810475" y="1810075"/>
            <a:ext cx="46203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57" name="Google Shape;157;p15"/>
          <p:cNvGrpSpPr/>
          <p:nvPr/>
        </p:nvGrpSpPr>
        <p:grpSpPr>
          <a:xfrm>
            <a:off x="236675" y="198225"/>
            <a:ext cx="8699200" cy="3897525"/>
            <a:chOff x="236675" y="198225"/>
            <a:chExt cx="8699200" cy="3897525"/>
          </a:xfrm>
        </p:grpSpPr>
        <p:sp>
          <p:nvSpPr>
            <p:cNvPr id="158" name="Google Shape;158;p15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rot="10800000">
              <a:off x="237725" y="2699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rot="10800000">
              <a:off x="236675" y="40177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713225" y="2571750"/>
            <a:ext cx="2463000" cy="10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" type="subTitle"/>
          </p:nvPr>
        </p:nvSpPr>
        <p:spPr>
          <a:xfrm>
            <a:off x="713225" y="3503243"/>
            <a:ext cx="24630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6"/>
          <p:cNvSpPr/>
          <p:nvPr>
            <p:ph idx="2" type="pic"/>
          </p:nvPr>
        </p:nvSpPr>
        <p:spPr>
          <a:xfrm>
            <a:off x="6896850" y="742950"/>
            <a:ext cx="2267100" cy="365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"/>
          <p:cNvSpPr/>
          <p:nvPr>
            <p:ph idx="3" type="pic"/>
          </p:nvPr>
        </p:nvSpPr>
        <p:spPr>
          <a:xfrm>
            <a:off x="5093225" y="742950"/>
            <a:ext cx="1607700" cy="365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"/>
          <p:cNvSpPr/>
          <p:nvPr>
            <p:ph idx="4" type="pic"/>
          </p:nvPr>
        </p:nvSpPr>
        <p:spPr>
          <a:xfrm>
            <a:off x="713150" y="742950"/>
            <a:ext cx="4184100" cy="1554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67" name="Google Shape;167;p16"/>
          <p:cNvGrpSpPr/>
          <p:nvPr/>
        </p:nvGrpSpPr>
        <p:grpSpPr>
          <a:xfrm flipH="1"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68" name="Google Shape;168;p16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6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6"/>
          <p:cNvSpPr/>
          <p:nvPr/>
        </p:nvSpPr>
        <p:spPr>
          <a:xfrm rot="10800000">
            <a:off x="2843775" y="4756800"/>
            <a:ext cx="2268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" type="subTitle"/>
          </p:nvPr>
        </p:nvSpPr>
        <p:spPr>
          <a:xfrm>
            <a:off x="937625" y="2043315"/>
            <a:ext cx="21753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2" type="subTitle"/>
          </p:nvPr>
        </p:nvSpPr>
        <p:spPr>
          <a:xfrm>
            <a:off x="3484347" y="2043315"/>
            <a:ext cx="21753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3" type="subTitle"/>
          </p:nvPr>
        </p:nvSpPr>
        <p:spPr>
          <a:xfrm>
            <a:off x="6031075" y="2043315"/>
            <a:ext cx="21753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4" type="subTitle"/>
          </p:nvPr>
        </p:nvSpPr>
        <p:spPr>
          <a:xfrm>
            <a:off x="937625" y="1664100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5" type="subTitle"/>
          </p:nvPr>
        </p:nvSpPr>
        <p:spPr>
          <a:xfrm>
            <a:off x="3484350" y="1664100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6" type="subTitle"/>
          </p:nvPr>
        </p:nvSpPr>
        <p:spPr>
          <a:xfrm>
            <a:off x="6031075" y="1664100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79" name="Google Shape;179;p17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80" name="Google Shape;180;p17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7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7"/>
          <p:cNvSpPr/>
          <p:nvPr/>
        </p:nvSpPr>
        <p:spPr>
          <a:xfrm flipH="1" rot="10800000">
            <a:off x="-1760700" y="413105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3" name="Google Shape;183;p17"/>
          <p:cNvGrpSpPr/>
          <p:nvPr/>
        </p:nvGrpSpPr>
        <p:grpSpPr>
          <a:xfrm>
            <a:off x="236675" y="3018575"/>
            <a:ext cx="8451400" cy="2369425"/>
            <a:chOff x="236675" y="3018575"/>
            <a:chExt cx="8451400" cy="2369425"/>
          </a:xfrm>
        </p:grpSpPr>
        <p:sp>
          <p:nvSpPr>
            <p:cNvPr id="184" name="Google Shape;184;p17"/>
            <p:cNvSpPr/>
            <p:nvPr/>
          </p:nvSpPr>
          <p:spPr>
            <a:xfrm>
              <a:off x="236675" y="42887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720000" y="480120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36675" y="30185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536575" y="42125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7924875" y="480120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" type="subTitle"/>
          </p:nvPr>
        </p:nvSpPr>
        <p:spPr>
          <a:xfrm>
            <a:off x="1067574" y="1671136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2" type="subTitle"/>
          </p:nvPr>
        </p:nvSpPr>
        <p:spPr>
          <a:xfrm>
            <a:off x="4828026" y="1671136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3" type="subTitle"/>
          </p:nvPr>
        </p:nvSpPr>
        <p:spPr>
          <a:xfrm>
            <a:off x="1067574" y="3328004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4" type="subTitle"/>
          </p:nvPr>
        </p:nvSpPr>
        <p:spPr>
          <a:xfrm>
            <a:off x="4828026" y="3328004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5" type="subTitle"/>
          </p:nvPr>
        </p:nvSpPr>
        <p:spPr>
          <a:xfrm>
            <a:off x="1067574" y="13305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6" type="subTitle"/>
          </p:nvPr>
        </p:nvSpPr>
        <p:spPr>
          <a:xfrm>
            <a:off x="1067574" y="29913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7" type="subTitle"/>
          </p:nvPr>
        </p:nvSpPr>
        <p:spPr>
          <a:xfrm>
            <a:off x="4827998" y="13305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8" type="subTitle"/>
          </p:nvPr>
        </p:nvSpPr>
        <p:spPr>
          <a:xfrm>
            <a:off x="4827998" y="29913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99" name="Google Shape;199;p18"/>
          <p:cNvGrpSpPr/>
          <p:nvPr/>
        </p:nvGrpSpPr>
        <p:grpSpPr>
          <a:xfrm flipH="1"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00" name="Google Shape;200;p18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8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" name="Google Shape;202;p18"/>
          <p:cNvGrpSpPr/>
          <p:nvPr/>
        </p:nvGrpSpPr>
        <p:grpSpPr>
          <a:xfrm>
            <a:off x="7142850" y="2050250"/>
            <a:ext cx="2190675" cy="2839050"/>
            <a:chOff x="7142850" y="2050250"/>
            <a:chExt cx="2190675" cy="2839050"/>
          </a:xfrm>
        </p:grpSpPr>
        <p:sp>
          <p:nvSpPr>
            <p:cNvPr id="203" name="Google Shape;203;p18"/>
            <p:cNvSpPr/>
            <p:nvPr/>
          </p:nvSpPr>
          <p:spPr>
            <a:xfrm rot="10800000">
              <a:off x="7142850" y="47378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10800000">
              <a:off x="8746725" y="330772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10800000">
              <a:off x="8926725" y="26588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rot="10800000">
              <a:off x="8746725" y="20502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rot="10800000">
              <a:off x="8668425" y="43217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8" name="Google Shape;208;p18"/>
          <p:cNvSpPr/>
          <p:nvPr/>
        </p:nvSpPr>
        <p:spPr>
          <a:xfrm flipH="1" rot="10800000">
            <a:off x="8237200" y="389452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1035375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2" type="subTitle"/>
          </p:nvPr>
        </p:nvSpPr>
        <p:spPr>
          <a:xfrm>
            <a:off x="3455250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idx="3" type="subTitle"/>
          </p:nvPr>
        </p:nvSpPr>
        <p:spPr>
          <a:xfrm>
            <a:off x="1035375" y="3324323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4" type="subTitle"/>
          </p:nvPr>
        </p:nvSpPr>
        <p:spPr>
          <a:xfrm>
            <a:off x="3455250" y="3324323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5" type="subTitle"/>
          </p:nvPr>
        </p:nvSpPr>
        <p:spPr>
          <a:xfrm>
            <a:off x="5875125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6" type="subTitle"/>
          </p:nvPr>
        </p:nvSpPr>
        <p:spPr>
          <a:xfrm>
            <a:off x="5875125" y="3324323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7" type="subTitle"/>
          </p:nvPr>
        </p:nvSpPr>
        <p:spPr>
          <a:xfrm>
            <a:off x="1035375" y="131227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8" type="subTitle"/>
          </p:nvPr>
        </p:nvSpPr>
        <p:spPr>
          <a:xfrm>
            <a:off x="3456450" y="1312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9" type="subTitle"/>
          </p:nvPr>
        </p:nvSpPr>
        <p:spPr>
          <a:xfrm>
            <a:off x="5875125" y="1312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13" type="subTitle"/>
          </p:nvPr>
        </p:nvSpPr>
        <p:spPr>
          <a:xfrm>
            <a:off x="1035375" y="302030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14" type="subTitle"/>
          </p:nvPr>
        </p:nvSpPr>
        <p:spPr>
          <a:xfrm>
            <a:off x="3456450" y="302030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15" type="subTitle"/>
          </p:nvPr>
        </p:nvSpPr>
        <p:spPr>
          <a:xfrm>
            <a:off x="5875125" y="302030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23" name="Google Shape;223;p19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24" name="Google Shape;224;p19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9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" name="Google Shape;226;p19"/>
          <p:cNvSpPr/>
          <p:nvPr/>
        </p:nvSpPr>
        <p:spPr>
          <a:xfrm flipH="1" rot="10800000">
            <a:off x="2478750" y="-38629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194325" y="-388575"/>
            <a:ext cx="8741550" cy="2176725"/>
            <a:chOff x="194325" y="-388575"/>
            <a:chExt cx="8741550" cy="2176725"/>
          </a:xfrm>
        </p:grpSpPr>
        <p:sp>
          <p:nvSpPr>
            <p:cNvPr id="228" name="Google Shape;228;p19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 rot="10800000">
              <a:off x="4278600" y="-38857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 rot="10800000">
              <a:off x="194325" y="2675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 rot="10800000">
              <a:off x="421125" y="10177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 rot="10800000">
              <a:off x="268575" y="17101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hasCustomPrompt="1" type="title"/>
          </p:nvPr>
        </p:nvSpPr>
        <p:spPr>
          <a:xfrm>
            <a:off x="798388" y="2052000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0"/>
          <p:cNvSpPr txBox="1"/>
          <p:nvPr>
            <p:ph idx="1" type="subTitle"/>
          </p:nvPr>
        </p:nvSpPr>
        <p:spPr>
          <a:xfrm>
            <a:off x="798400" y="2820924"/>
            <a:ext cx="3492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hasCustomPrompt="1" idx="2" type="title"/>
          </p:nvPr>
        </p:nvSpPr>
        <p:spPr>
          <a:xfrm>
            <a:off x="2825700" y="539489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0"/>
          <p:cNvSpPr txBox="1"/>
          <p:nvPr>
            <p:ph idx="3" type="subTitle"/>
          </p:nvPr>
        </p:nvSpPr>
        <p:spPr>
          <a:xfrm>
            <a:off x="2825700" y="1308400"/>
            <a:ext cx="3492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hasCustomPrompt="1" idx="4" type="title"/>
          </p:nvPr>
        </p:nvSpPr>
        <p:spPr>
          <a:xfrm>
            <a:off x="4853013" y="2052000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0"/>
          <p:cNvSpPr txBox="1"/>
          <p:nvPr>
            <p:ph idx="5" type="subTitle"/>
          </p:nvPr>
        </p:nvSpPr>
        <p:spPr>
          <a:xfrm>
            <a:off x="4853025" y="2820924"/>
            <a:ext cx="3492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40" name="Google Shape;240;p20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41" name="Google Shape;241;p20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0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20"/>
          <p:cNvSpPr/>
          <p:nvPr/>
        </p:nvSpPr>
        <p:spPr>
          <a:xfrm rot="10800000">
            <a:off x="424075" y="3346675"/>
            <a:ext cx="151500" cy="15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3225" y="2218913"/>
            <a:ext cx="38577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764825" y="1297988"/>
            <a:ext cx="1474500" cy="841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7814275" y="386450"/>
            <a:ext cx="855450" cy="4590600"/>
            <a:chOff x="7814275" y="386450"/>
            <a:chExt cx="855450" cy="4590600"/>
          </a:xfrm>
        </p:grpSpPr>
        <p:sp>
          <p:nvSpPr>
            <p:cNvPr id="23" name="Google Shape;23;p3"/>
            <p:cNvSpPr/>
            <p:nvPr/>
          </p:nvSpPr>
          <p:spPr>
            <a:xfrm>
              <a:off x="7814275" y="475025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518225" y="43211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166250" y="38645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518225" y="10922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713225" y="732088"/>
            <a:ext cx="3604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713225" y="1689338"/>
            <a:ext cx="36048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47" name="Google Shape;247;p21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48" name="Google Shape;248;p21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1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" name="Google Shape;250;p21"/>
          <p:cNvGrpSpPr/>
          <p:nvPr/>
        </p:nvGrpSpPr>
        <p:grpSpPr>
          <a:xfrm>
            <a:off x="3387100" y="-71975"/>
            <a:ext cx="5381150" cy="3835450"/>
            <a:chOff x="3387100" y="-71975"/>
            <a:chExt cx="5381150" cy="3835450"/>
          </a:xfrm>
        </p:grpSpPr>
        <p:sp>
          <p:nvSpPr>
            <p:cNvPr id="251" name="Google Shape;251;p21"/>
            <p:cNvSpPr/>
            <p:nvPr/>
          </p:nvSpPr>
          <p:spPr>
            <a:xfrm rot="10800000">
              <a:off x="5454575" y="1938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8167300" y="23057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 rot="10800000">
              <a:off x="3387100" y="-719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 rot="10800000">
              <a:off x="8616750" y="36119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55" name="Google Shape;255;p21"/>
          <p:cNvSpPr txBox="1"/>
          <p:nvPr/>
        </p:nvSpPr>
        <p:spPr>
          <a:xfrm>
            <a:off x="713225" y="3352938"/>
            <a:ext cx="36048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000" u="sng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2"/>
          <p:cNvGrpSpPr/>
          <p:nvPr/>
        </p:nvGrpSpPr>
        <p:grpSpPr>
          <a:xfrm flipH="1">
            <a:off x="-22200" y="3079850"/>
            <a:ext cx="1556325" cy="1999350"/>
            <a:chOff x="8267750" y="3079850"/>
            <a:chExt cx="1556325" cy="1999350"/>
          </a:xfrm>
        </p:grpSpPr>
        <p:sp>
          <p:nvSpPr>
            <p:cNvPr id="258" name="Google Shape;258;p22"/>
            <p:cNvSpPr/>
            <p:nvPr/>
          </p:nvSpPr>
          <p:spPr>
            <a:xfrm flipH="1">
              <a:off x="8267750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 flipH="1">
              <a:off x="9266675" y="4890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 flipH="1">
              <a:off x="9190475" y="3635025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flipH="1">
              <a:off x="9266675" y="30798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flipH="1">
              <a:off x="9359075" y="402282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63" name="Google Shape;263;p22"/>
          <p:cNvGrpSpPr/>
          <p:nvPr/>
        </p:nvGrpSpPr>
        <p:grpSpPr>
          <a:xfrm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264" name="Google Shape;264;p22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2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 rot="10800000">
            <a:off x="146400" y="82500"/>
            <a:ext cx="2989125" cy="4123875"/>
            <a:chOff x="6666350" y="917675"/>
            <a:chExt cx="2989125" cy="4123875"/>
          </a:xfrm>
        </p:grpSpPr>
        <p:sp>
          <p:nvSpPr>
            <p:cNvPr id="268" name="Google Shape;268;p23"/>
            <p:cNvSpPr/>
            <p:nvPr/>
          </p:nvSpPr>
          <p:spPr>
            <a:xfrm flipH="1">
              <a:off x="9428675" y="39380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 flipH="1">
              <a:off x="9266675" y="4890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 flipH="1">
              <a:off x="8676125" y="49277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 flipH="1">
              <a:off x="6666350" y="47943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 flipH="1">
              <a:off x="9190475" y="91767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73" name="Google Shape;273;p23"/>
          <p:cNvGrpSpPr/>
          <p:nvPr/>
        </p:nvGrpSpPr>
        <p:grpSpPr>
          <a:xfrm flipH="1">
            <a:off x="-22200" y="-9725"/>
            <a:ext cx="9188400" cy="5153273"/>
            <a:chOff x="-100" y="-9725"/>
            <a:chExt cx="9188400" cy="5143500"/>
          </a:xfrm>
        </p:grpSpPr>
        <p:cxnSp>
          <p:nvCxnSpPr>
            <p:cNvPr id="274" name="Google Shape;274;p2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017726"/>
            <a:ext cx="77040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236675" y="198225"/>
            <a:ext cx="8699200" cy="3897525"/>
            <a:chOff x="236675" y="198225"/>
            <a:chExt cx="8699200" cy="389752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237725" y="2699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236675" y="40177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37" name="Google Shape;37;p4"/>
          <p:cNvGrpSpPr/>
          <p:nvPr/>
        </p:nvGrpSpPr>
        <p:grpSpPr>
          <a:xfrm>
            <a:off x="-2986800" y="-3347075"/>
            <a:ext cx="15955275" cy="8010875"/>
            <a:chOff x="-2986800" y="-3347075"/>
            <a:chExt cx="15955275" cy="8010875"/>
          </a:xfrm>
        </p:grpSpPr>
        <p:sp>
          <p:nvSpPr>
            <p:cNvPr id="38" name="Google Shape;38;p4"/>
            <p:cNvSpPr/>
            <p:nvPr/>
          </p:nvSpPr>
          <p:spPr>
            <a:xfrm flipH="1" rot="10800000">
              <a:off x="8784375" y="479700"/>
              <a:ext cx="4184100" cy="41841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flipH="1" rot="10800000">
              <a:off x="-2986800" y="-3347075"/>
              <a:ext cx="4184100" cy="41841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342075" y="3255050"/>
            <a:ext cx="3012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342075" y="1592327"/>
            <a:ext cx="3012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342076" y="1222988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1342076" y="2886309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6" name="Google Shape;46;p5"/>
          <p:cNvGrpSpPr/>
          <p:nvPr/>
        </p:nvGrpSpPr>
        <p:grpSpPr>
          <a:xfrm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47" name="Google Shape;47;p5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5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" name="Google Shape;49;p5"/>
          <p:cNvGrpSpPr/>
          <p:nvPr/>
        </p:nvGrpSpPr>
        <p:grpSpPr>
          <a:xfrm>
            <a:off x="462875" y="198225"/>
            <a:ext cx="8973075" cy="3528450"/>
            <a:chOff x="462875" y="198225"/>
            <a:chExt cx="8973075" cy="3528450"/>
          </a:xfrm>
        </p:grpSpPr>
        <p:sp>
          <p:nvSpPr>
            <p:cNvPr id="50" name="Google Shape;50;p5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849150" y="107690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462875" y="364867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5" name="Google Shape;55;p6"/>
          <p:cNvGrpSpPr/>
          <p:nvPr/>
        </p:nvGrpSpPr>
        <p:grpSpPr>
          <a:xfrm rot="10800000">
            <a:off x="-100" y="-9725"/>
            <a:ext cx="9146700" cy="5143500"/>
            <a:chOff x="41600" y="-9725"/>
            <a:chExt cx="9146700" cy="5143500"/>
          </a:xfrm>
        </p:grpSpPr>
        <p:cxnSp>
          <p:nvCxnSpPr>
            <p:cNvPr id="56" name="Google Shape;56;p6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6"/>
            <p:cNvCxnSpPr/>
            <p:nvPr/>
          </p:nvCxnSpPr>
          <p:spPr>
            <a:xfrm rot="10800000">
              <a:off x="41600" y="4928275"/>
              <a:ext cx="9146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" name="Google Shape;58;p6"/>
          <p:cNvSpPr/>
          <p:nvPr/>
        </p:nvSpPr>
        <p:spPr>
          <a:xfrm flipH="1" rot="10800000">
            <a:off x="-3696100" y="4797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59" name="Google Shape;59;p6"/>
          <p:cNvGrpSpPr/>
          <p:nvPr/>
        </p:nvGrpSpPr>
        <p:grpSpPr>
          <a:xfrm>
            <a:off x="236675" y="789100"/>
            <a:ext cx="8531575" cy="4725575"/>
            <a:chOff x="236675" y="789100"/>
            <a:chExt cx="8531575" cy="4725575"/>
          </a:xfrm>
        </p:grpSpPr>
        <p:grpSp>
          <p:nvGrpSpPr>
            <p:cNvPr id="60" name="Google Shape;60;p6"/>
            <p:cNvGrpSpPr/>
            <p:nvPr/>
          </p:nvGrpSpPr>
          <p:grpSpPr>
            <a:xfrm>
              <a:off x="236675" y="789100"/>
              <a:ext cx="8531575" cy="4226125"/>
              <a:chOff x="236675" y="789100"/>
              <a:chExt cx="8531575" cy="4226125"/>
            </a:xfrm>
          </p:grpSpPr>
          <p:grpSp>
            <p:nvGrpSpPr>
              <p:cNvPr id="61" name="Google Shape;61;p6"/>
              <p:cNvGrpSpPr/>
              <p:nvPr/>
            </p:nvGrpSpPr>
            <p:grpSpPr>
              <a:xfrm>
                <a:off x="236675" y="789100"/>
                <a:ext cx="6388575" cy="4226125"/>
                <a:chOff x="236675" y="789100"/>
                <a:chExt cx="6388575" cy="4226125"/>
              </a:xfrm>
            </p:grpSpPr>
            <p:sp>
              <p:nvSpPr>
                <p:cNvPr id="62" name="Google Shape;62;p6"/>
                <p:cNvSpPr/>
                <p:nvPr/>
              </p:nvSpPr>
              <p:spPr>
                <a:xfrm>
                  <a:off x="236675" y="4630050"/>
                  <a:ext cx="151500" cy="151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3" name="Google Shape;63;p6"/>
                <p:cNvSpPr/>
                <p:nvPr/>
              </p:nvSpPr>
              <p:spPr>
                <a:xfrm>
                  <a:off x="297650" y="789100"/>
                  <a:ext cx="226800" cy="226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4" name="Google Shape;64;p6"/>
                <p:cNvSpPr/>
                <p:nvPr/>
              </p:nvSpPr>
              <p:spPr>
                <a:xfrm>
                  <a:off x="6473750" y="4785725"/>
                  <a:ext cx="151500" cy="151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5" name="Google Shape;65;p6"/>
                <p:cNvSpPr/>
                <p:nvPr/>
              </p:nvSpPr>
              <p:spPr>
                <a:xfrm>
                  <a:off x="4024150" y="4937225"/>
                  <a:ext cx="78300" cy="780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</p:grpSp>
          <p:sp>
            <p:nvSpPr>
              <p:cNvPr id="66" name="Google Shape;66;p6"/>
              <p:cNvSpPr/>
              <p:nvPr/>
            </p:nvSpPr>
            <p:spPr>
              <a:xfrm rot="10800000">
                <a:off x="463475" y="1846000"/>
                <a:ext cx="78300" cy="7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 rot="10800000">
                <a:off x="8616750" y="3611975"/>
                <a:ext cx="151500" cy="151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68" name="Google Shape;68;p6"/>
            <p:cNvSpPr/>
            <p:nvPr/>
          </p:nvSpPr>
          <p:spPr>
            <a:xfrm>
              <a:off x="2129850" y="492787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832975" y="1779100"/>
            <a:ext cx="39453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72" name="Google Shape;72;p7"/>
          <p:cNvSpPr/>
          <p:nvPr>
            <p:ph idx="2" type="pic"/>
          </p:nvPr>
        </p:nvSpPr>
        <p:spPr>
          <a:xfrm>
            <a:off x="5197850" y="150"/>
            <a:ext cx="3084600" cy="5143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3" name="Google Shape;73;p7"/>
          <p:cNvGrpSpPr/>
          <p:nvPr/>
        </p:nvGrpSpPr>
        <p:grpSpPr>
          <a:xfrm>
            <a:off x="466325" y="297350"/>
            <a:ext cx="8869225" cy="4942950"/>
            <a:chOff x="466325" y="297350"/>
            <a:chExt cx="8869225" cy="4942950"/>
          </a:xfrm>
        </p:grpSpPr>
        <p:sp>
          <p:nvSpPr>
            <p:cNvPr id="74" name="Google Shape;74;p7"/>
            <p:cNvSpPr/>
            <p:nvPr/>
          </p:nvSpPr>
          <p:spPr>
            <a:xfrm flipH="1">
              <a:off x="2733725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flipH="1">
              <a:off x="913250" y="2973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 flipH="1">
              <a:off x="466325" y="15681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 flipH="1">
              <a:off x="913250" y="47753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 flipH="1">
              <a:off x="8870550" y="4775300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79" name="Google Shape;79;p7"/>
          <p:cNvGrpSpPr/>
          <p:nvPr/>
        </p:nvGrpSpPr>
        <p:grpSpPr>
          <a:xfrm flipH="1"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80" name="Google Shape;80;p7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7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4" name="Google Shape;84;p8"/>
          <p:cNvGrpSpPr/>
          <p:nvPr/>
        </p:nvGrpSpPr>
        <p:grpSpPr>
          <a:xfrm>
            <a:off x="6863521" y="2951897"/>
            <a:ext cx="2316450" cy="2212375"/>
            <a:chOff x="7507625" y="2942125"/>
            <a:chExt cx="2316450" cy="2212375"/>
          </a:xfrm>
        </p:grpSpPr>
        <p:sp>
          <p:nvSpPr>
            <p:cNvPr id="85" name="Google Shape;85;p8"/>
            <p:cNvSpPr/>
            <p:nvPr/>
          </p:nvSpPr>
          <p:spPr>
            <a:xfrm flipH="1">
              <a:off x="7507625" y="49277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9452600" y="38847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407600" y="496535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9551375" y="29421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9359075" y="425717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90" name="Google Shape;90;p8"/>
          <p:cNvGrpSpPr/>
          <p:nvPr/>
        </p:nvGrpSpPr>
        <p:grpSpPr>
          <a:xfrm flipH="1" rot="10800000">
            <a:off x="-8429" y="-9725"/>
            <a:ext cx="9188400" cy="5153273"/>
            <a:chOff x="-100" y="-9725"/>
            <a:chExt cx="9188400" cy="5143500"/>
          </a:xfrm>
        </p:grpSpPr>
        <p:cxnSp>
          <p:nvCxnSpPr>
            <p:cNvPr id="91" name="Google Shape;91;p8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8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6" name="Google Shape;96;p9"/>
          <p:cNvGrpSpPr/>
          <p:nvPr/>
        </p:nvGrpSpPr>
        <p:grpSpPr>
          <a:xfrm>
            <a:off x="-22200" y="297350"/>
            <a:ext cx="2982725" cy="4781850"/>
            <a:chOff x="-22200" y="297350"/>
            <a:chExt cx="2982725" cy="4781850"/>
          </a:xfrm>
        </p:grpSpPr>
        <p:sp>
          <p:nvSpPr>
            <p:cNvPr id="97" name="Google Shape;97;p9"/>
            <p:cNvSpPr/>
            <p:nvPr/>
          </p:nvSpPr>
          <p:spPr>
            <a:xfrm flipH="1">
              <a:off x="2733725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913250" y="2973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flipH="1">
              <a:off x="466325" y="15681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 flipH="1">
              <a:off x="913250" y="47753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-22200" y="238452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2" name="Google Shape;102;p9"/>
          <p:cNvGrpSpPr/>
          <p:nvPr/>
        </p:nvGrpSpPr>
        <p:grpSpPr>
          <a:xfrm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103" name="Google Shape;103;p9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9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NGDbmsBD8pU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ctrTitle"/>
          </p:nvPr>
        </p:nvSpPr>
        <p:spPr>
          <a:xfrm>
            <a:off x="3898750" y="1246575"/>
            <a:ext cx="4532100" cy="20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SaaS Data Enrichment </a:t>
            </a:r>
            <a:r>
              <a:rPr lang="en"/>
              <a:t>Application</a:t>
            </a:r>
            <a:endParaRPr b="1"/>
          </a:p>
        </p:txBody>
      </p:sp>
      <p:sp>
        <p:nvSpPr>
          <p:cNvPr id="281" name="Google Shape;281;p24"/>
          <p:cNvSpPr txBox="1"/>
          <p:nvPr>
            <p:ph idx="1" type="subTitle"/>
          </p:nvPr>
        </p:nvSpPr>
        <p:spPr>
          <a:xfrm>
            <a:off x="3898750" y="3421125"/>
            <a:ext cx="4532100" cy="6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Dmitrii Belîh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Mihaela Catan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Sabina Popescu</a:t>
            </a:r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88" y="757212"/>
            <a:ext cx="3117649" cy="35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/>
          <p:nvPr/>
        </p:nvSpPr>
        <p:spPr>
          <a:xfrm>
            <a:off x="5496375" y="323137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6" name="Google Shape;426;p33"/>
          <p:cNvSpPr txBox="1"/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 txBox="1"/>
          <p:nvPr>
            <p:ph idx="1" type="subTitle"/>
          </p:nvPr>
        </p:nvSpPr>
        <p:spPr>
          <a:xfrm>
            <a:off x="832975" y="1561125"/>
            <a:ext cx="45279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Additional APIs</a:t>
            </a:r>
            <a:r>
              <a:rPr lang="en"/>
              <a:t>: Social media enrichment (e.g., Twitter, Facebook), geolocation insights, and industry data integration.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Dataset Versioning: Track changes and restore previous dataset versions.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Export Options: Support for more formats (e.g., JSON, XML) for easier integration into external systems.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API Throttling: Manage external API limits and prevent overloads during heavy traffic periods.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Multi-factor Authentication (MFA): Add an extra layer of user authentication security.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en"/>
              <a:t>GDPR Compliance: Implement features to allow users to delete or export personal data as required by GDPR regulations.</a:t>
            </a:r>
            <a:endParaRPr/>
          </a:p>
        </p:txBody>
      </p:sp>
      <p:sp>
        <p:nvSpPr>
          <p:cNvPr id="428" name="Google Shape;428;p33"/>
          <p:cNvSpPr/>
          <p:nvPr/>
        </p:nvSpPr>
        <p:spPr>
          <a:xfrm flipH="1">
            <a:off x="7979250" y="4247200"/>
            <a:ext cx="586800" cy="5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29" name="Google Shape;4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150" y="646997"/>
            <a:ext cx="3114326" cy="279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/>
          <p:nvPr>
            <p:ph idx="4" type="subTitle"/>
          </p:nvPr>
        </p:nvSpPr>
        <p:spPr>
          <a:xfrm>
            <a:off x="1342076" y="2610959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Acknowledgments</a:t>
            </a:r>
            <a:endParaRPr/>
          </a:p>
        </p:txBody>
      </p:sp>
      <p:sp>
        <p:nvSpPr>
          <p:cNvPr id="435" name="Google Shape;43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6" name="Google Shape;436;p34"/>
          <p:cNvSpPr txBox="1"/>
          <p:nvPr>
            <p:ph idx="1" type="subTitle"/>
          </p:nvPr>
        </p:nvSpPr>
        <p:spPr>
          <a:xfrm>
            <a:off x="1342075" y="3051650"/>
            <a:ext cx="3012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CyberWhale for having us as interns!</a:t>
            </a:r>
            <a:endParaRPr/>
          </a:p>
        </p:txBody>
      </p:sp>
      <p:sp>
        <p:nvSpPr>
          <p:cNvPr id="437" name="Google Shape;437;p34"/>
          <p:cNvSpPr txBox="1"/>
          <p:nvPr>
            <p:ph idx="2" type="subTitle"/>
          </p:nvPr>
        </p:nvSpPr>
        <p:spPr>
          <a:xfrm>
            <a:off x="1342075" y="1076052"/>
            <a:ext cx="3012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Developed a comprehensive SaaS platform that automates data enrichment, providing significant improvements in operational efficiency and data quality for organizations.</a:t>
            </a:r>
            <a:endParaRPr/>
          </a:p>
        </p:txBody>
      </p:sp>
      <p:sp>
        <p:nvSpPr>
          <p:cNvPr id="438" name="Google Shape;438;p34"/>
          <p:cNvSpPr/>
          <p:nvPr/>
        </p:nvSpPr>
        <p:spPr>
          <a:xfrm flipH="1" rot="10800000">
            <a:off x="5620375" y="31867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9" name="Google Shape;439;p34"/>
          <p:cNvSpPr/>
          <p:nvPr/>
        </p:nvSpPr>
        <p:spPr>
          <a:xfrm rot="10800000">
            <a:off x="7893450" y="1329950"/>
            <a:ext cx="2268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0" name="Google Shape;440;p34"/>
          <p:cNvSpPr/>
          <p:nvPr/>
        </p:nvSpPr>
        <p:spPr>
          <a:xfrm rot="10800000">
            <a:off x="827525" y="4317350"/>
            <a:ext cx="151500" cy="15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41" name="Google Shape;4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540" y="1374005"/>
            <a:ext cx="3012600" cy="31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7" name="Google Shape;447;p35"/>
          <p:cNvSpPr txBox="1"/>
          <p:nvPr>
            <p:ph type="title"/>
          </p:nvPr>
        </p:nvSpPr>
        <p:spPr>
          <a:xfrm>
            <a:off x="4318225" y="1758450"/>
            <a:ext cx="38577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Thank you!</a:t>
            </a:r>
            <a:endParaRPr b="1">
              <a:latin typeface="Sofia Sans"/>
              <a:ea typeface="Sofia Sans"/>
              <a:cs typeface="Sofia Sans"/>
              <a:sym typeface="Sofi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fia Sans"/>
                <a:ea typeface="Sofia Sans"/>
                <a:cs typeface="Sofia Sans"/>
                <a:sym typeface="Sofia Sans"/>
              </a:rPr>
              <a:t>Questions?</a:t>
            </a:r>
            <a:endParaRPr>
              <a:latin typeface="Sofia Sans"/>
              <a:ea typeface="Sofia Sans"/>
              <a:cs typeface="Sofia Sans"/>
              <a:sym typeface="Sofia Sans"/>
            </a:endParaRPr>
          </a:p>
        </p:txBody>
      </p:sp>
      <p:grpSp>
        <p:nvGrpSpPr>
          <p:cNvPr id="448" name="Google Shape;448;p35"/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449" name="Google Shape;449;p35"/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451" name="Google Shape;4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873296"/>
            <a:ext cx="3470650" cy="339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>
            <a:off x="5496375" y="323137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8" name="Google Shape;288;p25"/>
          <p:cNvSpPr txBox="1"/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 txBox="1"/>
          <p:nvPr>
            <p:ph idx="1" type="subTitle"/>
          </p:nvPr>
        </p:nvSpPr>
        <p:spPr>
          <a:xfrm>
            <a:off x="832975" y="1779100"/>
            <a:ext cx="39453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Data Management: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Incomplete Data: Missing or inaccurate data leads to poor decision-making.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Manual Processing: Time-consuming and error-prone.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Integration Difficulties: Difficulty integrating enriched data into existing systems.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/>
              <a:t>Cost Concerns: Unclear and potentially high costs of external data enrichment services.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 flipH="1">
            <a:off x="7979250" y="4247200"/>
            <a:ext cx="586800" cy="5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91" name="Google Shape;2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25" y="961411"/>
            <a:ext cx="3524400" cy="286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idx="4" type="subTitle"/>
          </p:nvPr>
        </p:nvSpPr>
        <p:spPr>
          <a:xfrm>
            <a:off x="1342076" y="2886309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7" name="Google Shape;29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98" name="Google Shape;298;p26"/>
          <p:cNvSpPr txBox="1"/>
          <p:nvPr>
            <p:ph idx="1" type="subTitle"/>
          </p:nvPr>
        </p:nvSpPr>
        <p:spPr>
          <a:xfrm>
            <a:off x="1342075" y="3255050"/>
            <a:ext cx="3012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enhance the efficiency of data handling, ensuring enriched, complete, and actionable datasets for organizations and professionals.</a:t>
            </a:r>
            <a:endParaRPr/>
          </a:p>
        </p:txBody>
      </p:sp>
      <p:sp>
        <p:nvSpPr>
          <p:cNvPr id="299" name="Google Shape;299;p26"/>
          <p:cNvSpPr txBox="1"/>
          <p:nvPr>
            <p:ph idx="2" type="subTitle"/>
          </p:nvPr>
        </p:nvSpPr>
        <p:spPr>
          <a:xfrm>
            <a:off x="1342075" y="1592327"/>
            <a:ext cx="3012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create a SaaS platform that automates the management and enrichment of organizational and individual datasets.</a:t>
            </a:r>
            <a:endParaRPr/>
          </a:p>
        </p:txBody>
      </p:sp>
      <p:sp>
        <p:nvSpPr>
          <p:cNvPr id="300" name="Google Shape;300;p26"/>
          <p:cNvSpPr txBox="1"/>
          <p:nvPr>
            <p:ph idx="3" type="subTitle"/>
          </p:nvPr>
        </p:nvSpPr>
        <p:spPr>
          <a:xfrm>
            <a:off x="1342076" y="1222988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 flipH="1" rot="10800000">
            <a:off x="5620375" y="31867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2" name="Google Shape;302;p26"/>
          <p:cNvSpPr/>
          <p:nvPr/>
        </p:nvSpPr>
        <p:spPr>
          <a:xfrm rot="10800000">
            <a:off x="7893450" y="1329950"/>
            <a:ext cx="2268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3" name="Google Shape;303;p26"/>
          <p:cNvSpPr/>
          <p:nvPr/>
        </p:nvSpPr>
        <p:spPr>
          <a:xfrm rot="10800000">
            <a:off x="827525" y="4317350"/>
            <a:ext cx="151500" cy="15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4" name="Google Shape;3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820" y="1306800"/>
            <a:ext cx="1872803" cy="325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/>
          <p:nvPr/>
        </p:nvSpPr>
        <p:spPr>
          <a:xfrm>
            <a:off x="5496375" y="323137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0" name="Google Shape;310;p27"/>
          <p:cNvSpPr txBox="1"/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 txBox="1"/>
          <p:nvPr>
            <p:ph idx="1" type="subTitle"/>
          </p:nvPr>
        </p:nvSpPr>
        <p:spPr>
          <a:xfrm>
            <a:off x="832975" y="1550500"/>
            <a:ext cx="39453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Support for standard data formats (CSV, Excel).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Reduce manual intervention through AI-powered column mapping.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Enhance datasets with additional information from external sources like LinkedIn and Veriphone APIs.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Provide clear upfront cost estimations based on selected enrichment fields.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en"/>
              <a:t>Ensure the platform can scale with demand while maintaining high security and performance.</a:t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 flipH="1">
            <a:off x="7979250" y="4247200"/>
            <a:ext cx="586800" cy="5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13" name="Google Shape;3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100" y="942288"/>
            <a:ext cx="3267150" cy="277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/>
          <p:nvPr/>
        </p:nvSpPr>
        <p:spPr>
          <a:xfrm>
            <a:off x="5496375" y="323137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9" name="Google Shape;319;p28"/>
          <p:cNvSpPr txBox="1"/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 txBox="1"/>
          <p:nvPr>
            <p:ph idx="1" type="subTitle"/>
          </p:nvPr>
        </p:nvSpPr>
        <p:spPr>
          <a:xfrm>
            <a:off x="832975" y="1779100"/>
            <a:ext cx="39453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Data Upload: Upload datasets in CSV/Excel format.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Column Matching: Intuitive matching of dataset columns with predefined fields.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Data Enrichment: API-driven enrichment using external data sources.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Cost Estimation: Transparent pricing for data enrichment before final processing.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en"/>
              <a:t>Final Data Storage: Enriched data securely stored for future use or download.</a:t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 flipH="1">
            <a:off x="7979250" y="4247200"/>
            <a:ext cx="586800" cy="5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22" name="Google Shape;3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25" y="961411"/>
            <a:ext cx="3524400" cy="286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328" name="Google Shape;328;p29"/>
          <p:cNvSpPr txBox="1"/>
          <p:nvPr>
            <p:ph idx="2" type="title"/>
          </p:nvPr>
        </p:nvSpPr>
        <p:spPr>
          <a:xfrm>
            <a:off x="306645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29" name="Google Shape;329;p29"/>
          <p:cNvSpPr txBox="1"/>
          <p:nvPr>
            <p:ph idx="3" type="title"/>
          </p:nvPr>
        </p:nvSpPr>
        <p:spPr>
          <a:xfrm>
            <a:off x="3066450" y="29142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0" name="Google Shape;330;p29"/>
          <p:cNvSpPr txBox="1"/>
          <p:nvPr>
            <p:ph idx="4" type="title"/>
          </p:nvPr>
        </p:nvSpPr>
        <p:spPr>
          <a:xfrm>
            <a:off x="565245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1" name="Google Shape;331;p29"/>
          <p:cNvSpPr txBox="1"/>
          <p:nvPr>
            <p:ph idx="5" type="title"/>
          </p:nvPr>
        </p:nvSpPr>
        <p:spPr>
          <a:xfrm>
            <a:off x="5652450" y="29142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2" name="Google Shape;332;p29"/>
          <p:cNvSpPr txBox="1"/>
          <p:nvPr>
            <p:ph idx="1" type="subTitle"/>
          </p:nvPr>
        </p:nvSpPr>
        <p:spPr>
          <a:xfrm>
            <a:off x="21678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Analysts</a:t>
            </a:r>
            <a:endParaRPr/>
          </a:p>
        </p:txBody>
      </p:sp>
      <p:sp>
        <p:nvSpPr>
          <p:cNvPr id="333" name="Google Shape;333;p29"/>
          <p:cNvSpPr txBox="1"/>
          <p:nvPr>
            <p:ph idx="8" type="subTitle"/>
          </p:nvPr>
        </p:nvSpPr>
        <p:spPr>
          <a:xfrm>
            <a:off x="47538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Marketologists</a:t>
            </a:r>
            <a:endParaRPr/>
          </a:p>
        </p:txBody>
      </p:sp>
      <p:sp>
        <p:nvSpPr>
          <p:cNvPr id="334" name="Google Shape;334;p29"/>
          <p:cNvSpPr txBox="1"/>
          <p:nvPr>
            <p:ph idx="13" type="subTitle"/>
          </p:nvPr>
        </p:nvSpPr>
        <p:spPr>
          <a:xfrm>
            <a:off x="21678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Managers</a:t>
            </a:r>
            <a:endParaRPr/>
          </a:p>
        </p:txBody>
      </p:sp>
      <p:sp>
        <p:nvSpPr>
          <p:cNvPr id="335" name="Google Shape;335;p29"/>
          <p:cNvSpPr txBox="1"/>
          <p:nvPr>
            <p:ph idx="14" type="subTitle"/>
          </p:nvPr>
        </p:nvSpPr>
        <p:spPr>
          <a:xfrm>
            <a:off x="47538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Executives</a:t>
            </a:r>
            <a:endParaRPr/>
          </a:p>
        </p:txBody>
      </p:sp>
      <p:grpSp>
        <p:nvGrpSpPr>
          <p:cNvPr id="336" name="Google Shape;336;p29"/>
          <p:cNvGrpSpPr/>
          <p:nvPr/>
        </p:nvGrpSpPr>
        <p:grpSpPr>
          <a:xfrm>
            <a:off x="3253203" y="1525005"/>
            <a:ext cx="361194" cy="359355"/>
            <a:chOff x="4147908" y="2303017"/>
            <a:chExt cx="361194" cy="359355"/>
          </a:xfrm>
        </p:grpSpPr>
        <p:sp>
          <p:nvSpPr>
            <p:cNvPr id="337" name="Google Shape;337;p29"/>
            <p:cNvSpPr/>
            <p:nvPr/>
          </p:nvSpPr>
          <p:spPr>
            <a:xfrm>
              <a:off x="4147908" y="2365861"/>
              <a:ext cx="296511" cy="296511"/>
            </a:xfrm>
            <a:custGeom>
              <a:rect b="b" l="l" r="r" t="t"/>
              <a:pathLst>
                <a:path extrusionOk="0" h="11286" w="11286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4296059" y="2508179"/>
              <a:ext cx="148361" cy="11875"/>
            </a:xfrm>
            <a:custGeom>
              <a:rect b="b" l="l" r="r" t="t"/>
              <a:pathLst>
                <a:path extrusionOk="0" h="452" w="5647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4420695" y="2303017"/>
              <a:ext cx="88407" cy="86542"/>
            </a:xfrm>
            <a:custGeom>
              <a:rect b="b" l="l" r="r" t="t"/>
              <a:pathLst>
                <a:path extrusionOk="0" h="3294" w="3365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420695" y="2303017"/>
              <a:ext cx="59376" cy="86542"/>
            </a:xfrm>
            <a:custGeom>
              <a:rect b="b" l="l" r="r" t="t"/>
              <a:pathLst>
                <a:path extrusionOk="0" h="3294" w="226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4183429" y="2401382"/>
              <a:ext cx="225444" cy="225444"/>
            </a:xfrm>
            <a:custGeom>
              <a:rect b="b" l="l" r="r" t="t"/>
              <a:pathLst>
                <a:path extrusionOk="0" h="8581" w="8581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4296059" y="2508179"/>
              <a:ext cx="112814" cy="11875"/>
            </a:xfrm>
            <a:custGeom>
              <a:rect b="b" l="l" r="r" t="t"/>
              <a:pathLst>
                <a:path extrusionOk="0" h="452" w="4294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4213143" y="2431096"/>
              <a:ext cx="166042" cy="166042"/>
            </a:xfrm>
            <a:custGeom>
              <a:rect b="b" l="l" r="r" t="t"/>
              <a:pathLst>
                <a:path extrusionOk="0" h="6320" w="632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4296059" y="2508179"/>
              <a:ext cx="83126" cy="11875"/>
            </a:xfrm>
            <a:custGeom>
              <a:rect b="b" l="l" r="r" t="t"/>
              <a:pathLst>
                <a:path extrusionOk="0" h="452" w="3164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4248663" y="2466616"/>
              <a:ext cx="94975" cy="94975"/>
            </a:xfrm>
            <a:custGeom>
              <a:rect b="b" l="l" r="r" t="t"/>
              <a:pathLst>
                <a:path extrusionOk="0" h="3615" w="3615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4296059" y="2508179"/>
              <a:ext cx="47763" cy="11875"/>
            </a:xfrm>
            <a:custGeom>
              <a:rect b="b" l="l" r="r" t="t"/>
              <a:pathLst>
                <a:path extrusionOk="0" h="452" w="1818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4278377" y="2496330"/>
              <a:ext cx="35547" cy="35547"/>
            </a:xfrm>
            <a:custGeom>
              <a:rect b="b" l="l" r="r" t="t"/>
              <a:pathLst>
                <a:path extrusionOk="0" h="1353" w="1353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4296059" y="2508179"/>
              <a:ext cx="18233" cy="11875"/>
            </a:xfrm>
            <a:custGeom>
              <a:rect b="b" l="l" r="r" t="t"/>
              <a:pathLst>
                <a:path extrusionOk="0" h="452" w="694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4287678" y="2480094"/>
              <a:ext cx="42483" cy="40013"/>
            </a:xfrm>
            <a:custGeom>
              <a:rect b="b" l="l" r="r" t="t"/>
              <a:pathLst>
                <a:path extrusionOk="0" h="1523" w="1617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4314817" y="2315313"/>
              <a:ext cx="182568" cy="178128"/>
            </a:xfrm>
            <a:custGeom>
              <a:rect b="b" l="l" r="r" t="t"/>
              <a:pathLst>
                <a:path extrusionOk="0" h="6780" w="6949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9"/>
          <p:cNvGrpSpPr/>
          <p:nvPr/>
        </p:nvGrpSpPr>
        <p:grpSpPr>
          <a:xfrm>
            <a:off x="5839203" y="1525005"/>
            <a:ext cx="361194" cy="359355"/>
            <a:chOff x="4147908" y="2303017"/>
            <a:chExt cx="361194" cy="359355"/>
          </a:xfrm>
        </p:grpSpPr>
        <p:sp>
          <p:nvSpPr>
            <p:cNvPr id="352" name="Google Shape;352;p29"/>
            <p:cNvSpPr/>
            <p:nvPr/>
          </p:nvSpPr>
          <p:spPr>
            <a:xfrm>
              <a:off x="4147908" y="2365861"/>
              <a:ext cx="296511" cy="296511"/>
            </a:xfrm>
            <a:custGeom>
              <a:rect b="b" l="l" r="r" t="t"/>
              <a:pathLst>
                <a:path extrusionOk="0" h="11286" w="11286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4296059" y="2508179"/>
              <a:ext cx="148361" cy="11875"/>
            </a:xfrm>
            <a:custGeom>
              <a:rect b="b" l="l" r="r" t="t"/>
              <a:pathLst>
                <a:path extrusionOk="0" h="452" w="5647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4420695" y="2303017"/>
              <a:ext cx="88407" cy="86542"/>
            </a:xfrm>
            <a:custGeom>
              <a:rect b="b" l="l" r="r" t="t"/>
              <a:pathLst>
                <a:path extrusionOk="0" h="3294" w="3365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420695" y="2303017"/>
              <a:ext cx="59376" cy="86542"/>
            </a:xfrm>
            <a:custGeom>
              <a:rect b="b" l="l" r="r" t="t"/>
              <a:pathLst>
                <a:path extrusionOk="0" h="3294" w="226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183429" y="2401382"/>
              <a:ext cx="225444" cy="225444"/>
            </a:xfrm>
            <a:custGeom>
              <a:rect b="b" l="l" r="r" t="t"/>
              <a:pathLst>
                <a:path extrusionOk="0" h="8581" w="8581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296059" y="2508179"/>
              <a:ext cx="112814" cy="11875"/>
            </a:xfrm>
            <a:custGeom>
              <a:rect b="b" l="l" r="r" t="t"/>
              <a:pathLst>
                <a:path extrusionOk="0" h="452" w="4294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213143" y="2431096"/>
              <a:ext cx="166042" cy="166042"/>
            </a:xfrm>
            <a:custGeom>
              <a:rect b="b" l="l" r="r" t="t"/>
              <a:pathLst>
                <a:path extrusionOk="0" h="6320" w="632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296059" y="2508179"/>
              <a:ext cx="83126" cy="11875"/>
            </a:xfrm>
            <a:custGeom>
              <a:rect b="b" l="l" r="r" t="t"/>
              <a:pathLst>
                <a:path extrusionOk="0" h="452" w="3164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248663" y="2466616"/>
              <a:ext cx="94975" cy="94975"/>
            </a:xfrm>
            <a:custGeom>
              <a:rect b="b" l="l" r="r" t="t"/>
              <a:pathLst>
                <a:path extrusionOk="0" h="3615" w="3615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296059" y="2508179"/>
              <a:ext cx="47763" cy="11875"/>
            </a:xfrm>
            <a:custGeom>
              <a:rect b="b" l="l" r="r" t="t"/>
              <a:pathLst>
                <a:path extrusionOk="0" h="452" w="1818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278377" y="2496330"/>
              <a:ext cx="35547" cy="35547"/>
            </a:xfrm>
            <a:custGeom>
              <a:rect b="b" l="l" r="r" t="t"/>
              <a:pathLst>
                <a:path extrusionOk="0" h="1353" w="1353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296059" y="2508179"/>
              <a:ext cx="18233" cy="11875"/>
            </a:xfrm>
            <a:custGeom>
              <a:rect b="b" l="l" r="r" t="t"/>
              <a:pathLst>
                <a:path extrusionOk="0" h="452" w="694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287678" y="2480094"/>
              <a:ext cx="42483" cy="40013"/>
            </a:xfrm>
            <a:custGeom>
              <a:rect b="b" l="l" r="r" t="t"/>
              <a:pathLst>
                <a:path extrusionOk="0" h="1523" w="1617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4314817" y="2315313"/>
              <a:ext cx="182568" cy="178128"/>
            </a:xfrm>
            <a:custGeom>
              <a:rect b="b" l="l" r="r" t="t"/>
              <a:pathLst>
                <a:path extrusionOk="0" h="6780" w="6949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9"/>
          <p:cNvGrpSpPr/>
          <p:nvPr/>
        </p:nvGrpSpPr>
        <p:grpSpPr>
          <a:xfrm>
            <a:off x="5839203" y="2958414"/>
            <a:ext cx="361194" cy="359355"/>
            <a:chOff x="4147908" y="2303017"/>
            <a:chExt cx="361194" cy="359355"/>
          </a:xfrm>
        </p:grpSpPr>
        <p:sp>
          <p:nvSpPr>
            <p:cNvPr id="367" name="Google Shape;367;p29"/>
            <p:cNvSpPr/>
            <p:nvPr/>
          </p:nvSpPr>
          <p:spPr>
            <a:xfrm>
              <a:off x="4147908" y="2365861"/>
              <a:ext cx="296511" cy="296511"/>
            </a:xfrm>
            <a:custGeom>
              <a:rect b="b" l="l" r="r" t="t"/>
              <a:pathLst>
                <a:path extrusionOk="0" h="11286" w="11286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296059" y="2508179"/>
              <a:ext cx="148361" cy="11875"/>
            </a:xfrm>
            <a:custGeom>
              <a:rect b="b" l="l" r="r" t="t"/>
              <a:pathLst>
                <a:path extrusionOk="0" h="452" w="5647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420695" y="2303017"/>
              <a:ext cx="88407" cy="86542"/>
            </a:xfrm>
            <a:custGeom>
              <a:rect b="b" l="l" r="r" t="t"/>
              <a:pathLst>
                <a:path extrusionOk="0" h="3294" w="3365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420695" y="2303017"/>
              <a:ext cx="59376" cy="86542"/>
            </a:xfrm>
            <a:custGeom>
              <a:rect b="b" l="l" r="r" t="t"/>
              <a:pathLst>
                <a:path extrusionOk="0" h="3294" w="226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4183429" y="2401382"/>
              <a:ext cx="225444" cy="225444"/>
            </a:xfrm>
            <a:custGeom>
              <a:rect b="b" l="l" r="r" t="t"/>
              <a:pathLst>
                <a:path extrusionOk="0" h="8581" w="8581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296059" y="2508179"/>
              <a:ext cx="112814" cy="11875"/>
            </a:xfrm>
            <a:custGeom>
              <a:rect b="b" l="l" r="r" t="t"/>
              <a:pathLst>
                <a:path extrusionOk="0" h="452" w="4294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4213143" y="2431096"/>
              <a:ext cx="166042" cy="166042"/>
            </a:xfrm>
            <a:custGeom>
              <a:rect b="b" l="l" r="r" t="t"/>
              <a:pathLst>
                <a:path extrusionOk="0" h="6320" w="632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296059" y="2508179"/>
              <a:ext cx="83126" cy="11875"/>
            </a:xfrm>
            <a:custGeom>
              <a:rect b="b" l="l" r="r" t="t"/>
              <a:pathLst>
                <a:path extrusionOk="0" h="452" w="3164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248663" y="2466616"/>
              <a:ext cx="94975" cy="94975"/>
            </a:xfrm>
            <a:custGeom>
              <a:rect b="b" l="l" r="r" t="t"/>
              <a:pathLst>
                <a:path extrusionOk="0" h="3615" w="3615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4296059" y="2508179"/>
              <a:ext cx="47763" cy="11875"/>
            </a:xfrm>
            <a:custGeom>
              <a:rect b="b" l="l" r="r" t="t"/>
              <a:pathLst>
                <a:path extrusionOk="0" h="452" w="1818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278377" y="2496330"/>
              <a:ext cx="35547" cy="35547"/>
            </a:xfrm>
            <a:custGeom>
              <a:rect b="b" l="l" r="r" t="t"/>
              <a:pathLst>
                <a:path extrusionOk="0" h="1353" w="1353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296059" y="2508179"/>
              <a:ext cx="18233" cy="11875"/>
            </a:xfrm>
            <a:custGeom>
              <a:rect b="b" l="l" r="r" t="t"/>
              <a:pathLst>
                <a:path extrusionOk="0" h="452" w="694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287678" y="2480094"/>
              <a:ext cx="42483" cy="40013"/>
            </a:xfrm>
            <a:custGeom>
              <a:rect b="b" l="l" r="r" t="t"/>
              <a:pathLst>
                <a:path extrusionOk="0" h="1523" w="1617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314817" y="2315313"/>
              <a:ext cx="182568" cy="178128"/>
            </a:xfrm>
            <a:custGeom>
              <a:rect b="b" l="l" r="r" t="t"/>
              <a:pathLst>
                <a:path extrusionOk="0" h="6780" w="6949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29"/>
          <p:cNvGrpSpPr/>
          <p:nvPr/>
        </p:nvGrpSpPr>
        <p:grpSpPr>
          <a:xfrm>
            <a:off x="3253203" y="2958414"/>
            <a:ext cx="361194" cy="359355"/>
            <a:chOff x="4147908" y="2303017"/>
            <a:chExt cx="361194" cy="359355"/>
          </a:xfrm>
        </p:grpSpPr>
        <p:sp>
          <p:nvSpPr>
            <p:cNvPr id="382" name="Google Shape;382;p29"/>
            <p:cNvSpPr/>
            <p:nvPr/>
          </p:nvSpPr>
          <p:spPr>
            <a:xfrm>
              <a:off x="4147908" y="2365861"/>
              <a:ext cx="296511" cy="296511"/>
            </a:xfrm>
            <a:custGeom>
              <a:rect b="b" l="l" r="r" t="t"/>
              <a:pathLst>
                <a:path extrusionOk="0" h="11286" w="11286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96059" y="2508179"/>
              <a:ext cx="148361" cy="11875"/>
            </a:xfrm>
            <a:custGeom>
              <a:rect b="b" l="l" r="r" t="t"/>
              <a:pathLst>
                <a:path extrusionOk="0" h="452" w="5647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4420695" y="2303017"/>
              <a:ext cx="88407" cy="86542"/>
            </a:xfrm>
            <a:custGeom>
              <a:rect b="b" l="l" r="r" t="t"/>
              <a:pathLst>
                <a:path extrusionOk="0" h="3294" w="3365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4420695" y="2303017"/>
              <a:ext cx="59376" cy="86542"/>
            </a:xfrm>
            <a:custGeom>
              <a:rect b="b" l="l" r="r" t="t"/>
              <a:pathLst>
                <a:path extrusionOk="0" h="3294" w="226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4183429" y="2401382"/>
              <a:ext cx="225444" cy="225444"/>
            </a:xfrm>
            <a:custGeom>
              <a:rect b="b" l="l" r="r" t="t"/>
              <a:pathLst>
                <a:path extrusionOk="0" h="8581" w="8581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296059" y="2508179"/>
              <a:ext cx="112814" cy="11875"/>
            </a:xfrm>
            <a:custGeom>
              <a:rect b="b" l="l" r="r" t="t"/>
              <a:pathLst>
                <a:path extrusionOk="0" h="452" w="4294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4213143" y="2431096"/>
              <a:ext cx="166042" cy="166042"/>
            </a:xfrm>
            <a:custGeom>
              <a:rect b="b" l="l" r="r" t="t"/>
              <a:pathLst>
                <a:path extrusionOk="0" h="6320" w="632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4296059" y="2508179"/>
              <a:ext cx="83126" cy="11875"/>
            </a:xfrm>
            <a:custGeom>
              <a:rect b="b" l="l" r="r" t="t"/>
              <a:pathLst>
                <a:path extrusionOk="0" h="452" w="3164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4248663" y="2466616"/>
              <a:ext cx="94975" cy="94975"/>
            </a:xfrm>
            <a:custGeom>
              <a:rect b="b" l="l" r="r" t="t"/>
              <a:pathLst>
                <a:path extrusionOk="0" h="3615" w="3615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296059" y="2508179"/>
              <a:ext cx="47763" cy="11875"/>
            </a:xfrm>
            <a:custGeom>
              <a:rect b="b" l="l" r="r" t="t"/>
              <a:pathLst>
                <a:path extrusionOk="0" h="452" w="1818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278377" y="2496330"/>
              <a:ext cx="35547" cy="35547"/>
            </a:xfrm>
            <a:custGeom>
              <a:rect b="b" l="l" r="r" t="t"/>
              <a:pathLst>
                <a:path extrusionOk="0" h="1353" w="1353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296059" y="2508179"/>
              <a:ext cx="18233" cy="11875"/>
            </a:xfrm>
            <a:custGeom>
              <a:rect b="b" l="l" r="r" t="t"/>
              <a:pathLst>
                <a:path extrusionOk="0" h="452" w="694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287678" y="2480094"/>
              <a:ext cx="42483" cy="40013"/>
            </a:xfrm>
            <a:custGeom>
              <a:rect b="b" l="l" r="r" t="t"/>
              <a:pathLst>
                <a:path extrusionOk="0" h="1523" w="1617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314817" y="2315313"/>
              <a:ext cx="182568" cy="178128"/>
            </a:xfrm>
            <a:custGeom>
              <a:rect b="b" l="l" r="r" t="t"/>
              <a:pathLst>
                <a:path extrusionOk="0" h="6780" w="6949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/>
          <p:nvPr/>
        </p:nvSpPr>
        <p:spPr>
          <a:xfrm>
            <a:off x="5496375" y="323137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1" name="Google Shape;401;p30"/>
          <p:cNvSpPr txBox="1"/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0"/>
          <p:cNvSpPr txBox="1"/>
          <p:nvPr>
            <p:ph idx="1" type="subTitle"/>
          </p:nvPr>
        </p:nvSpPr>
        <p:spPr>
          <a:xfrm>
            <a:off x="832975" y="1779100"/>
            <a:ext cx="39453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Next.js (v14.2.7)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NextAuth (v4.13.0)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Ant Design (v5.9.0)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TypeScript (v5.2.2)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Strapi (v4.25.7)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PostgreSQL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Docker (v24.0.6)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AutoNum type="arabicPeriod"/>
            </a:pPr>
            <a:r>
              <a:rPr lang="en"/>
              <a:t>Docker Compose (v2.22.0)</a:t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 flipH="1">
            <a:off x="7979250" y="4247200"/>
            <a:ext cx="586800" cy="5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04" name="Google Shape;4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925" y="820375"/>
            <a:ext cx="2402775" cy="308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/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 txBox="1"/>
          <p:nvPr>
            <p:ph idx="1" type="subTitle"/>
          </p:nvPr>
        </p:nvSpPr>
        <p:spPr>
          <a:xfrm>
            <a:off x="610013" y="1779100"/>
            <a:ext cx="24420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API Integration Issues:</a:t>
            </a:r>
            <a:endParaRPr b="1">
              <a:latin typeface="Sofia Sans"/>
              <a:ea typeface="Sofia Sans"/>
              <a:cs typeface="Sofia Sans"/>
              <a:sym typeface="Sofia Sa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Problem: Handling rate limits, diverse API responses, and failures during enrichment.</a:t>
            </a:r>
            <a:endParaRPr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/>
              <a:t>Solution: Implemented request throttling, retry mechanisms, and fallback systems to handle API failures gracefully.</a:t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 flipH="1">
            <a:off x="7979250" y="4247200"/>
            <a:ext cx="586800" cy="5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>
            <a:off x="3106650" y="1779100"/>
            <a:ext cx="2639100" cy="24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fia Sans"/>
                <a:ea typeface="Sofia Sans"/>
                <a:cs typeface="Sofia Sans"/>
                <a:sym typeface="Sofia Sans"/>
              </a:rPr>
              <a:t>Dynamic Cost Estimation:</a:t>
            </a:r>
            <a:endParaRPr b="1" sz="1200">
              <a:solidFill>
                <a:schemeClr val="dk1"/>
              </a:solidFill>
              <a:latin typeface="Sofia Sans"/>
              <a:ea typeface="Sofia Sans"/>
              <a:cs typeface="Sofia Sans"/>
              <a:sym typeface="Sofia Sa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Accurately estimating cost in real-time based on selected enrichment fields and dataset size.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 Developed a custom cost calculator that dynamically adjusts based on API usage, dataset size, and selected fields.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3" name="Google Shape;413;p31"/>
          <p:cNvSpPr txBox="1"/>
          <p:nvPr/>
        </p:nvSpPr>
        <p:spPr>
          <a:xfrm>
            <a:off x="5800388" y="1779100"/>
            <a:ext cx="27336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fia Sans"/>
                <a:ea typeface="Sofia Sans"/>
                <a:cs typeface="Sofia Sans"/>
                <a:sym typeface="Sofia Sans"/>
              </a:rPr>
              <a:t>Error Handling and Data Integrity:</a:t>
            </a:r>
            <a:endParaRPr b="1" sz="1200">
              <a:solidFill>
                <a:schemeClr val="dk1"/>
              </a:solidFill>
              <a:latin typeface="Sofia Sans"/>
              <a:ea typeface="Sofia Sans"/>
              <a:cs typeface="Sofia Sans"/>
              <a:sym typeface="Sofia Sans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Problem: Ensuring robust error handling for file uploads, API calls, and data storage processes.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Solution: Comprehensive error-catching mechanisms, including user-friendly error feedback and retry options for critical operations.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/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2"/>
          <p:cNvSpPr/>
          <p:nvPr/>
        </p:nvSpPr>
        <p:spPr>
          <a:xfrm flipH="1">
            <a:off x="7979250" y="4247200"/>
            <a:ext cx="586800" cy="5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20" name="Google Shape;420;p32" title="Продемонстрирую прогресс проекта по обогащению данных 📊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025" y="1447600"/>
            <a:ext cx="5699950" cy="32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Analytics Project Proposal by Slidesgo">
  <a:themeElements>
    <a:clrScheme name="Simple Light">
      <a:dk1>
        <a:srgbClr val="1F0F61"/>
      </a:dk1>
      <a:lt1>
        <a:srgbClr val="FCF1FC"/>
      </a:lt1>
      <a:dk2>
        <a:srgbClr val="EEE9F5"/>
      </a:dk2>
      <a:lt2>
        <a:srgbClr val="EEC0FB"/>
      </a:lt2>
      <a:accent1>
        <a:srgbClr val="6B5DA3"/>
      </a:accent1>
      <a:accent2>
        <a:srgbClr val="7B7BB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0F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