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6" r:id="rId2"/>
    <p:sldId id="256" r:id="rId3"/>
    <p:sldId id="257" r:id="rId4"/>
    <p:sldId id="262" r:id="rId5"/>
    <p:sldId id="264" r:id="rId6"/>
    <p:sldId id="265" r:id="rId7"/>
    <p:sldId id="267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50" d="100"/>
          <a:sy n="150" d="100"/>
        </p:scale>
        <p:origin x="-42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Poin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4550" y="692150"/>
            <a:ext cx="464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		Проект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Информационн</a:t>
            </a:r>
            <a:r>
              <a:rPr lang="ru-RU" b="1" dirty="0" err="1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ая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систем</a:t>
            </a:r>
            <a:r>
              <a:rPr lang="ru-RU" b="1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ресторан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endParaRPr lang="en-US" sz="1200" dirty="0" smtClean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64300" y="3225800"/>
            <a:ext cx="21907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Выполнили: </a:t>
            </a:r>
          </a:p>
          <a:p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Абубекиров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Т.Р.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Лукьяненко Д.М.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Преподаватель:</a:t>
            </a:r>
          </a:p>
          <a:p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Яковенко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Л.В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USER\Pictures\bojev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7175" y="1537851"/>
            <a:ext cx="2952750" cy="2857500"/>
          </a:xfrm>
          <a:prstGeom prst="rect">
            <a:avLst/>
          </a:prstGeom>
          <a:noFill/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946" y="0"/>
            <a:ext cx="3861054" cy="5148072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365760" y="365760"/>
            <a:ext cx="4834890" cy="50013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Информационн</a:t>
            </a:r>
            <a:r>
              <a:rPr lang="ru-RU" sz="2000" b="1" dirty="0" err="1" smtClean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ая</a:t>
            </a: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систем</a:t>
            </a:r>
            <a:r>
              <a:rPr lang="ru-RU" sz="2000" b="1" dirty="0" smtClean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а</a:t>
            </a: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ресторан</a:t>
            </a: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5760" y="1005840"/>
            <a:ext cx="4917186" cy="104195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Информационные системы ресторана включают программное обеспечение для </a:t>
            </a:r>
            <a:r>
              <a:rPr lang="en-US" sz="1200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управления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заказами</a:t>
            </a:r>
            <a:r>
              <a:rPr lang="ru-RU" sz="12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 </a:t>
            </a:r>
            <a:r>
              <a:rPr lang="en-US" sz="1200" dirty="0" err="1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Они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обеспечивают эффективное взаимодействие между сотрудниками и повышают качество обслуживания клиентов. Автоматизация процессов позволяет оптимизировать работу заведения. </a:t>
            </a:r>
            <a:endParaRPr lang="en-US" sz="15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457200"/>
            <a:ext cx="7315200" cy="2743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Цели и задачи информационных систем </a:t>
            </a:r>
            <a:endParaRPr lang="en-US" sz="1500" dirty="0"/>
          </a:p>
        </p:txBody>
      </p:sp>
      <p:sp>
        <p:nvSpPr>
          <p:cNvPr id="3" name="Text 1"/>
          <p:cNvSpPr txBox="1"/>
          <p:nvPr/>
        </p:nvSpPr>
        <p:spPr>
          <a:xfrm>
            <a:off x="914400" y="1188720"/>
            <a:ext cx="7315200" cy="114980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Цели информационных систем ресторана: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повышение эффективности </a:t>
            </a:r>
            <a:r>
              <a:rPr lang="en-US" sz="1600" dirty="0" err="1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обслуживания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клиентов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 </a:t>
            </a:r>
            <a:endParaRPr lang="ru-RU" sz="1600" dirty="0" smtClean="0">
              <a:solidFill>
                <a:srgbClr val="000000"/>
              </a:solidFill>
              <a:latin typeface="Times New Roman" pitchFamily="18" charset="0"/>
              <a:ea typeface="Arial" pitchFamily="34" charset="-122"/>
              <a:cs typeface="Times New Roman" pitchFamily="18" charset="0"/>
            </a:endParaRPr>
          </a:p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Задачи информационных систем ресторана: 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Прием заказов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Arial" pitchFamily="34" charset="-122"/>
                <a:cs typeface="Times New Roman" pitchFamily="18" charset="0"/>
              </a:rPr>
              <a:t>обеспечение своевременного доступа к актуальной информации для сотрудников.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9099"/>
            <a:ext cx="9144000" cy="196596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365760" y="599099"/>
            <a:ext cx="8229600" cy="2743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Анализ эффективности работы ресторана </a:t>
            </a:r>
            <a:endParaRPr lang="en-US" sz="1500" dirty="0"/>
          </a:p>
        </p:txBody>
      </p:sp>
      <p:sp>
        <p:nvSpPr>
          <p:cNvPr id="4" name="Text 1"/>
          <p:cNvSpPr txBox="1"/>
          <p:nvPr/>
        </p:nvSpPr>
        <p:spPr>
          <a:xfrm>
            <a:off x="365760" y="1239179"/>
            <a:ext cx="8229600" cy="87203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Для анализа эффективности работы ресторана используются ключевые показатели: выручка, средняя стоимость заказа, загрузка зала, уровень удовлетворённости клиентов. Данные собираются из различных источников: кассовых аппаратов, систем управления рестораном, отзывов гостей. Анализ позволяет выявить сильные и слабые стороны, оптимизировать процессы и повысить качество обслуживания. </a:t>
            </a:r>
            <a:endParaRPr lang="en-US" sz="15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9355"/>
            <a:ext cx="9144000" cy="196596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365760" y="1709355"/>
            <a:ext cx="8229600" cy="2743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Внедрение и поддержка информационных систем </a:t>
            </a:r>
            <a:endParaRPr lang="en-US" sz="1500" dirty="0"/>
          </a:p>
        </p:txBody>
      </p:sp>
      <p:sp>
        <p:nvSpPr>
          <p:cNvPr id="4" name="Text 1"/>
          <p:cNvSpPr txBox="1"/>
          <p:nvPr/>
        </p:nvSpPr>
        <p:spPr>
          <a:xfrm>
            <a:off x="365760" y="2349435"/>
            <a:ext cx="8229600" cy="87203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Внедрение информационных систем в ресторане позволяет автоматизировать процессы управления, повысить эффективность работы персонала и улучшить качество обслуживания гостей. Поддержка систем включает регулярное обновление программного обеспечения, обучение сотрудников и оперативное решение возникающих проблем. Это обеспечивает бесперебойную работу и способствует развитию бизнеса. </a:t>
            </a:r>
            <a:endParaRPr lang="en-US" sz="15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Без имени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98" y="2441261"/>
            <a:ext cx="1572116" cy="1490659"/>
          </a:xfrm>
          <a:prstGeom prst="rect">
            <a:avLst/>
          </a:prstGeom>
        </p:spPr>
      </p:pic>
      <p:sp>
        <p:nvSpPr>
          <p:cNvPr id="2" name="Text 0"/>
          <p:cNvSpPr txBox="1"/>
          <p:nvPr/>
        </p:nvSpPr>
        <p:spPr>
          <a:xfrm>
            <a:off x="914400" y="457200"/>
            <a:ext cx="7315200" cy="2743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Оценка экономической эффективности </a:t>
            </a:r>
            <a:endParaRPr lang="en-US" sz="1500" dirty="0"/>
          </a:p>
        </p:txBody>
      </p:sp>
      <p:sp>
        <p:nvSpPr>
          <p:cNvPr id="3" name="Text 1"/>
          <p:cNvSpPr txBox="1"/>
          <p:nvPr/>
        </p:nvSpPr>
        <p:spPr>
          <a:xfrm>
            <a:off x="914400" y="1188720"/>
            <a:ext cx="7315200" cy="2743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Оценка экономической эффективности информационных систем ресторана включает анализ снижения операционных затрат, увеличения производительности труда и повышения качества обслуживания. Расчёт производится на основе сравнения затрат на внедрение системы и ожидаемой прибыли от её использования. Учитываются также сроки окупаемости и влияние на конкурентоспособность заведения. Результаты оценки помогают принять обоснованное решение о целесообразности внедрения информационной системы. </a:t>
            </a: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1936750" y="307975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8" name="Рисунок 7" descr="з имени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137" y="2441261"/>
            <a:ext cx="1762125" cy="16573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0300" y="7239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0" y="1093232"/>
            <a:ext cx="7715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заключение, информационная система ресторана представляет собой мощный инструмент, который значительно повышает эффективность управления и обслуживания клиентов. Она позволяет автоматизировать процессы, улучшить взаимодействие между персоналом и клиентами, а также обеспечить более точный учет ресурсов и финансовых потоков. Интеграция современных технологий, таких как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- бронирование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электронные меню и системы лояльности, не только улучшает клиентский опыт, но и способствует росту прибыли заведения. Важно помнить, что успешное внедрение ИС требует не только технического обеспечения, но и подготовки персонала к новым условиям работы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Таким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образом, инвестиции в информационные системы становятся не просто необходимыми, а критически важными для успешного функционирования ресторанного бизнеса в условиях современной конкуренции.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25</TotalTime>
  <Words>372</Words>
  <Application>Microsoft Office PowerPoint</Application>
  <PresentationFormat>Экран (16:9)</PresentationFormat>
  <Paragraphs>25</Paragraphs>
  <Slides>7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4</cp:revision>
  <dcterms:created xsi:type="dcterms:W3CDTF">2025-04-18T10:29:36Z</dcterms:created>
  <dcterms:modified xsi:type="dcterms:W3CDTF">2025-04-18T10:55:10Z</dcterms:modified>
</cp:coreProperties>
</file>