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</a:t>
            </a:r>
            <a:r>
              <a:rPr lang="ru-RU" sz="1800" dirty="0" smtClean="0">
                <a:solidFill>
                  <a:srgbClr val="000000"/>
                </a:solidFill>
              </a:rPr>
              <a:t>Попов </a:t>
            </a:r>
            <a:r>
              <a:rPr lang="ru-RU" sz="1800" dirty="0">
                <a:solidFill>
                  <a:srgbClr val="000000"/>
                </a:solidFill>
              </a:rPr>
              <a:t>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</a:t>
            </a:r>
            <a:r>
              <a:rPr lang="ru-RU" sz="1800" dirty="0" smtClean="0">
                <a:solidFill>
                  <a:srgbClr val="000000"/>
                </a:solidFill>
              </a:rPr>
              <a:t>Лисс </a:t>
            </a:r>
            <a:r>
              <a:rPr lang="ru-RU" sz="1800" dirty="0">
                <a:solidFill>
                  <a:srgbClr val="000000"/>
                </a:solidFill>
              </a:rPr>
              <a:t>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</a:t>
            </a:r>
            <a:r>
              <a:rPr lang="ru-RU" sz="1800" dirty="0" smtClean="0">
                <a:solidFill>
                  <a:srgbClr val="000000"/>
                </a:solidFill>
              </a:rPr>
              <a:t> Сергеева </a:t>
            </a:r>
            <a:r>
              <a:rPr lang="ru-RU" sz="1800" dirty="0">
                <a:solidFill>
                  <a:srgbClr val="000000"/>
                </a:solidFill>
              </a:rPr>
              <a:t>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В настоящее время в областях морской сейсморазведки и гидроакустики активно используются системы с </a:t>
            </a:r>
            <a:r>
              <a:rPr lang="ru-RU" sz="2000" dirty="0" smtClean="0">
                <a:solidFill>
                  <a:srgbClr val="000000"/>
                </a:solidFill>
              </a:rPr>
              <a:t>гибкими протяженными </a:t>
            </a:r>
            <a:r>
              <a:rPr lang="ru-RU" sz="2000" dirty="0">
                <a:solidFill>
                  <a:srgbClr val="000000"/>
                </a:solidFill>
              </a:rPr>
              <a:t>буксируемыми </a:t>
            </a:r>
            <a:r>
              <a:rPr lang="ru-RU" sz="2000" dirty="0" smtClean="0">
                <a:solidFill>
                  <a:srgbClr val="000000"/>
                </a:solidFill>
              </a:rPr>
              <a:t>антеннами, в составе которых находятся датчики системы ориентации. </a:t>
            </a:r>
            <a:r>
              <a:rPr lang="ru-RU" sz="2000" dirty="0" smtClean="0">
                <a:solidFill>
                  <a:srgbClr val="000000"/>
                </a:solidFill>
              </a:rPr>
              <a:t>Н</a:t>
            </a:r>
            <a:r>
              <a:rPr lang="ru-RU" sz="2000" dirty="0" smtClean="0">
                <a:solidFill>
                  <a:srgbClr val="000000"/>
                </a:solidFill>
              </a:rPr>
              <a:t>едостатком </a:t>
            </a:r>
            <a:r>
              <a:rPr lang="ru-RU" sz="2000" dirty="0">
                <a:solidFill>
                  <a:srgbClr val="000000"/>
                </a:solidFill>
              </a:rPr>
              <a:t>является то, что </a:t>
            </a:r>
            <a:r>
              <a:rPr lang="ru-RU" sz="2000" dirty="0" smtClean="0">
                <a:solidFill>
                  <a:srgbClr val="000000"/>
                </a:solidFill>
              </a:rPr>
              <a:t>таких датчиков </a:t>
            </a:r>
            <a:r>
              <a:rPr lang="ru-RU" sz="2000" dirty="0" smtClean="0">
                <a:solidFill>
                  <a:srgbClr val="000000"/>
                </a:solidFill>
              </a:rPr>
              <a:t>существенно меньше чем акустических. Задачу восстановления формы антенны, на основе известных точек, можно сформулировать как интерполяцию кривой в пространстве.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восстановления и визуализации формы гибкой </a:t>
            </a:r>
            <a:r>
              <a:rPr lang="ru-RU" sz="2000" dirty="0" smtClean="0">
                <a:solidFill>
                  <a:srgbClr val="000000"/>
                </a:solidFill>
              </a:rPr>
              <a:t>антенны.</a:t>
            </a:r>
            <a:endParaRPr lang="ru-RU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Обзор существующих методов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Разработка программного </a:t>
            </a:r>
            <a:r>
              <a:rPr lang="ru-RU" sz="2000" dirty="0" smtClean="0">
                <a:solidFill>
                  <a:srgbClr val="000000"/>
                </a:solidFill>
              </a:rPr>
              <a:t>продукта.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</a:t>
            </a:r>
            <a:r>
              <a:rPr lang="ru-RU" sz="2000" dirty="0" smtClean="0">
                <a:solidFill>
                  <a:srgbClr val="000000"/>
                </a:solidFill>
              </a:rPr>
              <a:t>разработанного инструмента.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438600" cy="7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>
                <a:solidFill>
                  <a:srgbClr val="000000"/>
                </a:solidFill>
              </a:rPr>
              <a:t>Обзор существующих методов восстановления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7" y="1799307"/>
            <a:ext cx="85820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530350"/>
            <a:ext cx="8520600" cy="480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4572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Продукт должен включать один или несколько алгоритмов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Используемые методы восстановления должны </a:t>
            </a:r>
            <a:r>
              <a:rPr lang="ru-RU" sz="2000" dirty="0" smtClean="0">
                <a:solidFill>
                  <a:srgbClr val="000000"/>
                </a:solidFill>
              </a:rPr>
              <a:t>быть </a:t>
            </a:r>
            <a:r>
              <a:rPr lang="ru-RU" sz="2000" dirty="0" smtClean="0">
                <a:solidFill>
                  <a:srgbClr val="000000"/>
                </a:solidFill>
              </a:rPr>
              <a:t>реализованы </a:t>
            </a:r>
            <a:r>
              <a:rPr lang="ru-RU" sz="2000" dirty="0">
                <a:solidFill>
                  <a:srgbClr val="000000"/>
                </a:solidFill>
              </a:rPr>
              <a:t>в готовых математических </a:t>
            </a:r>
            <a:r>
              <a:rPr lang="ru-RU" sz="2000" dirty="0" smtClean="0">
                <a:solidFill>
                  <a:srgbClr val="000000"/>
                </a:solidFill>
              </a:rPr>
              <a:t>библиотеках.</a:t>
            </a:r>
            <a:endParaRPr lang="ru-RU" sz="2000" dirty="0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Программная система должна иметь возможность менять условия или параметры используемых алгоритмов интерполяции в зависимости от ситуации и предоставлять удобный пользовательский интерфейс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Представление графического интерфейса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5920551"/>
            <a:ext cx="8520600" cy="52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Главное окно приложения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8E743D-68EB-4322-AB50-5828C495D7F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7212" y="1370498"/>
            <a:ext cx="7689575" cy="4536421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пользовательского интерфейса 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Количество ядер центрального процессора: 6 ядер;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оперативной памяти компьютера (ОЗУ): 32 ГБ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памяти видеокарты: 2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Размер свободного пространства на SSD: 256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64-bit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По методике </a:t>
            </a:r>
            <a:r>
              <a:rPr lang="ru-RU" dirty="0">
                <a:solidFill>
                  <a:schemeClr val="tx1"/>
                </a:solidFill>
              </a:rPr>
              <a:t>«</a:t>
            </a:r>
            <a:r>
              <a:rPr lang="ru-RU" sz="2000" dirty="0" smtClean="0">
                <a:solidFill>
                  <a:schemeClr val="tx1"/>
                </a:solidFill>
              </a:rPr>
              <a:t>белого ящика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7E49-86A0-434F-8225-8F1DCED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C9D2D-6A83-4354-9050-CC6E1916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ходе выполнения тестирования были разобраны все элементы управления,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 масштабируемость, реакция системы на взаимодействия с ними, а также указаны допустимые значения валидации.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Произведен обзор существующих методов восстановления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Разработан инструмент моделирования и визуализации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Проведено тестирование пользовательского интерфейса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В дальнейшем приложение может быть расширено путем добавления других алгоритмов восстановления в виде подключаемых библиотек.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322</Words>
  <Application>Microsoft Office PowerPoint</Application>
  <PresentationFormat>Экран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Обзор существующих методов восстановления</vt:lpstr>
      <vt:lpstr>Разработка программного продукта</vt:lpstr>
      <vt:lpstr>Архитектура приложения</vt:lpstr>
      <vt:lpstr>Представление графического интерфейса</vt:lpstr>
      <vt:lpstr>Тестирование пользовательского интерфейса </vt:lpstr>
      <vt:lpstr>Результаты тестирования</vt:lpstr>
      <vt:lpstr>Заключение</vt:lpstr>
      <vt:lpstr>Апробация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cp:lastModifiedBy>User</cp:lastModifiedBy>
  <cp:revision>20</cp:revision>
  <dcterms:modified xsi:type="dcterms:W3CDTF">2023-05-30T14:26:39Z</dcterms:modified>
</cp:coreProperties>
</file>