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C3E-8612-47FC-BFC2-5F5213C48A12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F14A-080B-4111-9B10-17C23CEF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61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C3E-8612-47FC-BFC2-5F5213C48A12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F14A-080B-4111-9B10-17C23CEF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91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C3E-8612-47FC-BFC2-5F5213C48A12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F14A-080B-4111-9B10-17C23CEF278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09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C3E-8612-47FC-BFC2-5F5213C48A12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F14A-080B-4111-9B10-17C23CEF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288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C3E-8612-47FC-BFC2-5F5213C48A12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F14A-080B-4111-9B10-17C23CEF278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8671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C3E-8612-47FC-BFC2-5F5213C48A12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F14A-080B-4111-9B10-17C23CEF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217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C3E-8612-47FC-BFC2-5F5213C48A12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F14A-080B-4111-9B10-17C23CEF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192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C3E-8612-47FC-BFC2-5F5213C48A12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F14A-080B-4111-9B10-17C23CEF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86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C3E-8612-47FC-BFC2-5F5213C48A12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F14A-080B-4111-9B10-17C23CEF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C3E-8612-47FC-BFC2-5F5213C48A12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F14A-080B-4111-9B10-17C23CEF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86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C3E-8612-47FC-BFC2-5F5213C48A12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F14A-080B-4111-9B10-17C23CEF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73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C3E-8612-47FC-BFC2-5F5213C48A12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F14A-080B-4111-9B10-17C23CEF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51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C3E-8612-47FC-BFC2-5F5213C48A12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F14A-080B-4111-9B10-17C23CEF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52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C3E-8612-47FC-BFC2-5F5213C48A12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F14A-080B-4111-9B10-17C23CEF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50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C3E-8612-47FC-BFC2-5F5213C48A12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F14A-080B-4111-9B10-17C23CEF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95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C3E-8612-47FC-BFC2-5F5213C48A12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F14A-080B-4111-9B10-17C23CEF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69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5C3E-8612-47FC-BFC2-5F5213C48A12}" type="datetimeFigureOut">
              <a:rPr lang="ru-RU" smtClean="0"/>
              <a:t>20.04.2018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F9F14A-080B-4111-9B10-17C23CEF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267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Разработка прикладного решения для автоматизации</a:t>
            </a:r>
            <a:br>
              <a:rPr lang="ru-RU" dirty="0" smtClean="0"/>
            </a:br>
            <a:r>
              <a:rPr lang="ru-RU" dirty="0" smtClean="0"/>
              <a:t>работы медпункта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Выполнил:</a:t>
            </a:r>
          </a:p>
          <a:p>
            <a:r>
              <a:rPr lang="ru-RU" dirty="0" smtClean="0"/>
              <a:t>Студент 42-П группы</a:t>
            </a:r>
          </a:p>
          <a:p>
            <a:r>
              <a:rPr lang="ru-RU" dirty="0" smtClean="0"/>
              <a:t>Дындин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98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Проведение вакцинации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097" y="2614930"/>
            <a:ext cx="8874903" cy="4243070"/>
          </a:xfrm>
          <a:prstGeom prst="rect">
            <a:avLst/>
          </a:prstGeom>
        </p:spPr>
      </p:pic>
      <p:sp>
        <p:nvSpPr>
          <p:cNvPr id="5" name="Стрелка вправо 4">
            <a:hlinkClick r:id="" action="ppaction://hlinkshowjump?jump=nextslide"/>
          </p:cNvPr>
          <p:cNvSpPr/>
          <p:nvPr/>
        </p:nvSpPr>
        <p:spPr>
          <a:xfrm>
            <a:off x="8295594" y="60751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лево 5">
            <a:hlinkClick r:id="" action="ppaction://hlinkshowjump?jump=previousslide"/>
          </p:cNvPr>
          <p:cNvSpPr/>
          <p:nvPr/>
        </p:nvSpPr>
        <p:spPr>
          <a:xfrm>
            <a:off x="677334" y="607511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90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Вывод освобождения от занятий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610763"/>
            <a:ext cx="7848600" cy="4247237"/>
          </a:xfrm>
          <a:prstGeom prst="rect">
            <a:avLst/>
          </a:prstGeom>
        </p:spPr>
      </p:pic>
      <p:sp>
        <p:nvSpPr>
          <p:cNvPr id="5" name="Стрелка вправо 4">
            <a:hlinkClick r:id="" action="ppaction://hlinkshowjump?jump=nextslide"/>
          </p:cNvPr>
          <p:cNvSpPr/>
          <p:nvPr/>
        </p:nvSpPr>
        <p:spPr>
          <a:xfrm>
            <a:off x="8295594" y="60751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лево 5">
            <a:hlinkClick r:id="" action="ppaction://hlinkshowjump?jump=previousslide"/>
          </p:cNvPr>
          <p:cNvSpPr/>
          <p:nvPr/>
        </p:nvSpPr>
        <p:spPr>
          <a:xfrm>
            <a:off x="677334" y="607511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1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Медицинская карта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041" y="1055297"/>
            <a:ext cx="7299960" cy="5802703"/>
          </a:xfrm>
          <a:prstGeom prst="rect">
            <a:avLst/>
          </a:prstGeom>
        </p:spPr>
      </p:pic>
      <p:sp>
        <p:nvSpPr>
          <p:cNvPr id="5" name="Стрелка вправо 4">
            <a:hlinkClick r:id="" action="ppaction://hlinkshowjump?jump=nextslide"/>
          </p:cNvPr>
          <p:cNvSpPr/>
          <p:nvPr/>
        </p:nvSpPr>
        <p:spPr>
          <a:xfrm>
            <a:off x="8295594" y="60751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лево 5">
            <a:hlinkClick r:id="" action="ppaction://hlinkshowjump?jump=previousslide"/>
          </p:cNvPr>
          <p:cNvSpPr/>
          <p:nvPr/>
        </p:nvSpPr>
        <p:spPr>
          <a:xfrm>
            <a:off x="677334" y="607511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4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Отчет по студентам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661" y="2042161"/>
            <a:ext cx="8899339" cy="4815840"/>
          </a:xfrm>
          <a:prstGeom prst="rect">
            <a:avLst/>
          </a:prstGeom>
        </p:spPr>
      </p:pic>
      <p:sp>
        <p:nvSpPr>
          <p:cNvPr id="5" name="Стрелка вправо 4">
            <a:hlinkClick r:id="" action="ppaction://hlinkshowjump?jump=nextslide"/>
          </p:cNvPr>
          <p:cNvSpPr/>
          <p:nvPr/>
        </p:nvSpPr>
        <p:spPr>
          <a:xfrm>
            <a:off x="8295594" y="60751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лево 5">
            <a:hlinkClick r:id="" action="ppaction://hlinkshowjump?jump=previousslide"/>
          </p:cNvPr>
          <p:cNvSpPr/>
          <p:nvPr/>
        </p:nvSpPr>
        <p:spPr>
          <a:xfrm>
            <a:off x="677334" y="607511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5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Данная разработка может использоваться не только в медпункте ГБПОУ МО Серпуховского колледжа, но и в других местах, занимающихся подобной деятельностью. Она облегчит работу в составлении отчетности, поможет вести учёт прохождения мед. осмотра, а также хранить подробную информацию о здоровье студентов.</a:t>
            </a:r>
          </a:p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разработке данного прикладного решения учитывались актуальность предметной области.</a:t>
            </a:r>
          </a:p>
          <a:p>
            <a:pPr marL="0" indent="0">
              <a:buNone/>
            </a:pPr>
            <a:r>
              <a:rPr lang="ru-RU" dirty="0"/>
              <a:t>Таким образом, я считаю, что данную разработку можно внедрить и она будет востребована.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Стрелка вправо 3">
            <a:hlinkClick r:id="" action="ppaction://hlinkshowjump?jump=nextslide"/>
          </p:cNvPr>
          <p:cNvSpPr/>
          <p:nvPr/>
        </p:nvSpPr>
        <p:spPr>
          <a:xfrm>
            <a:off x="8295594" y="60751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лево 4">
            <a:hlinkClick r:id="" action="ppaction://hlinkshowjump?jump=previousslide"/>
          </p:cNvPr>
          <p:cNvSpPr/>
          <p:nvPr/>
        </p:nvSpPr>
        <p:spPr>
          <a:xfrm>
            <a:off x="677334" y="607511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6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6934" y="2225040"/>
            <a:ext cx="8596668" cy="13208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Стрелка влево 4">
            <a:hlinkClick r:id="" action="ppaction://hlinkshowjump?jump=previousslide"/>
          </p:cNvPr>
          <p:cNvSpPr/>
          <p:nvPr/>
        </p:nvSpPr>
        <p:spPr>
          <a:xfrm>
            <a:off x="677334" y="607511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63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 smtClean="0"/>
              <a:t>Введение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Логическая модель задачи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Диаграмма потоков данных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Структура данных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Диаграмма вариантов использования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Работа программы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Стрелка вправо 3">
            <a:hlinkClick r:id="" action="ppaction://hlinkshowjump?jump=nextslide"/>
          </p:cNvPr>
          <p:cNvSpPr/>
          <p:nvPr/>
        </p:nvSpPr>
        <p:spPr>
          <a:xfrm>
            <a:off x="8295594" y="60751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лево 4">
            <a:hlinkClick r:id="" action="ppaction://hlinkshowjump?jump=previousslide"/>
          </p:cNvPr>
          <p:cNvSpPr/>
          <p:nvPr/>
        </p:nvSpPr>
        <p:spPr>
          <a:xfrm>
            <a:off x="677334" y="607511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ГБПОУ МО «</a:t>
            </a:r>
            <a:r>
              <a:rPr lang="ru-RU" dirty="0" err="1"/>
              <a:t>Серпуховский</a:t>
            </a:r>
            <a:r>
              <a:rPr lang="ru-RU" dirty="0"/>
              <a:t> колледж» всегда существовал медпункт. Огромное количество бумажной работы и отчетности сильно затрудняло и замедляло работу медсестры в виду немногочисленности штата работников.</a:t>
            </a:r>
          </a:p>
          <a:p>
            <a:pPr marL="0" indent="0">
              <a:buNone/>
            </a:pPr>
            <a:r>
              <a:rPr lang="ru-RU" dirty="0"/>
              <a:t>Медсестра – это специалист, занимающийся приемом студентов с плохим самочувствием, организаций медицинских осмотров: флюорографией, сдача крови, ЭКГ и т.д., а также вакцинацией студентов и проведением </a:t>
            </a:r>
            <a:r>
              <a:rPr lang="ru-RU" dirty="0" err="1"/>
              <a:t>туберкулинодиагностики</a:t>
            </a:r>
            <a:r>
              <a:rPr lang="ru-RU" dirty="0"/>
              <a:t>. В связи с этим стало появляться множество документации требующей заполнения и сдачи в сжатые сроки, что повлияло на необходимость создания данного программного обеспечения.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ÐÐ°ÑÑÐ¸Ð½ÐºÐ¸ Ð¿Ð¾ Ð·Ð°Ð¿ÑÐ¾ÑÑ Ð¼ÐµÐ´Ð¿ÑÐ½ÐºÑ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666" y="4636655"/>
            <a:ext cx="2133744" cy="213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 вправо 4">
            <a:hlinkClick r:id="" action="ppaction://hlinkshowjump?jump=nextslide"/>
          </p:cNvPr>
          <p:cNvSpPr/>
          <p:nvPr/>
        </p:nvSpPr>
        <p:spPr>
          <a:xfrm>
            <a:off x="6923994" y="60292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лево 5">
            <a:hlinkClick r:id="" action="ppaction://hlinkshowjump?jump=previousslide"/>
          </p:cNvPr>
          <p:cNvSpPr/>
          <p:nvPr/>
        </p:nvSpPr>
        <p:spPr>
          <a:xfrm>
            <a:off x="677334" y="607511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68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Логическая модель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573934"/>
            <a:ext cx="8213725" cy="4578350"/>
          </a:xfrm>
          <a:prstGeom prst="rect">
            <a:avLst/>
          </a:prstGeom>
        </p:spPr>
      </p:pic>
      <p:sp>
        <p:nvSpPr>
          <p:cNvPr id="5" name="Стрелка вправо 4">
            <a:hlinkClick r:id="" action="ppaction://hlinkshowjump?jump=nextslide"/>
          </p:cNvPr>
          <p:cNvSpPr/>
          <p:nvPr/>
        </p:nvSpPr>
        <p:spPr>
          <a:xfrm>
            <a:off x="8295594" y="60751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лево 5">
            <a:hlinkClick r:id="" action="ppaction://hlinkshowjump?jump=previousslide"/>
          </p:cNvPr>
          <p:cNvSpPr/>
          <p:nvPr/>
        </p:nvSpPr>
        <p:spPr>
          <a:xfrm>
            <a:off x="677334" y="607511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39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потоков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2015346"/>
            <a:ext cx="9473253" cy="2695199"/>
          </a:xfrm>
          <a:prstGeom prst="rect">
            <a:avLst/>
          </a:prstGeom>
        </p:spPr>
      </p:pic>
      <p:sp>
        <p:nvSpPr>
          <p:cNvPr id="5" name="Стрелка вправо 4">
            <a:hlinkClick r:id="" action="ppaction://hlinkshowjump?jump=nextslide"/>
          </p:cNvPr>
          <p:cNvSpPr/>
          <p:nvPr/>
        </p:nvSpPr>
        <p:spPr>
          <a:xfrm>
            <a:off x="8295594" y="60751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лево 5">
            <a:hlinkClick r:id="" action="ppaction://hlinkshowjump?jump=previousslide"/>
          </p:cNvPr>
          <p:cNvSpPr/>
          <p:nvPr/>
        </p:nvSpPr>
        <p:spPr>
          <a:xfrm>
            <a:off x="677334" y="607511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40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данных</a:t>
            </a:r>
            <a:endParaRPr lang="ru-RU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78" y="1270000"/>
            <a:ext cx="10605052" cy="5588000"/>
          </a:xfrm>
          <a:prstGeom prst="rect">
            <a:avLst/>
          </a:prstGeom>
        </p:spPr>
      </p:pic>
      <p:sp>
        <p:nvSpPr>
          <p:cNvPr id="8" name="Стрелка вправо 7">
            <a:hlinkClick r:id="" action="ppaction://hlinkshowjump?jump=nextslide"/>
          </p:cNvPr>
          <p:cNvSpPr/>
          <p:nvPr/>
        </p:nvSpPr>
        <p:spPr>
          <a:xfrm>
            <a:off x="9301434" y="62783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лево 8">
            <a:hlinkClick r:id="" action="ppaction://hlinkshowjump?jump=previousslide"/>
          </p:cNvPr>
          <p:cNvSpPr/>
          <p:nvPr/>
        </p:nvSpPr>
        <p:spPr>
          <a:xfrm>
            <a:off x="1683174" y="627831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7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</a:t>
            </a:r>
            <a:br>
              <a:rPr lang="ru-RU" dirty="0" smtClean="0"/>
            </a:br>
            <a:r>
              <a:rPr lang="ru-RU" dirty="0" smtClean="0"/>
              <a:t>вариантов </a:t>
            </a:r>
            <a:br>
              <a:rPr lang="ru-RU" dirty="0" smtClean="0"/>
            </a:br>
            <a:r>
              <a:rPr lang="ru-RU" dirty="0" smtClean="0"/>
              <a:t>использования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141" y="169538"/>
            <a:ext cx="6721904" cy="6688462"/>
          </a:xfrm>
          <a:prstGeom prst="rect">
            <a:avLst/>
          </a:prstGeom>
        </p:spPr>
      </p:pic>
      <p:sp>
        <p:nvSpPr>
          <p:cNvPr id="5" name="Стрелка вправо 4">
            <a:hlinkClick r:id="" action="ppaction://hlinkshowjump?jump=nextslide"/>
          </p:cNvPr>
          <p:cNvSpPr/>
          <p:nvPr/>
        </p:nvSpPr>
        <p:spPr>
          <a:xfrm>
            <a:off x="11081637" y="61665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лево 5">
            <a:hlinkClick r:id="" action="ppaction://hlinkshowjump?jump=previousslide"/>
          </p:cNvPr>
          <p:cNvSpPr/>
          <p:nvPr/>
        </p:nvSpPr>
        <p:spPr>
          <a:xfrm>
            <a:off x="677334" y="607511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2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680" y="3167928"/>
            <a:ext cx="5895975" cy="2295525"/>
          </a:xfrm>
          <a:prstGeom prst="rect">
            <a:avLst/>
          </a:prstGeom>
        </p:spPr>
      </p:pic>
      <p:sp>
        <p:nvSpPr>
          <p:cNvPr id="5" name="Стрелка вправо 4">
            <a:hlinkClick r:id="" action="ppaction://hlinkshowjump?jump=nextslide"/>
          </p:cNvPr>
          <p:cNvSpPr/>
          <p:nvPr/>
        </p:nvSpPr>
        <p:spPr>
          <a:xfrm>
            <a:off x="8295594" y="60751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лево 5">
            <a:hlinkClick r:id="" action="ppaction://hlinkshowjump?jump=previousslide"/>
          </p:cNvPr>
          <p:cNvSpPr/>
          <p:nvPr/>
        </p:nvSpPr>
        <p:spPr>
          <a:xfrm>
            <a:off x="677334" y="607511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68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Главная форма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567" y="2028334"/>
            <a:ext cx="8974433" cy="4290655"/>
          </a:xfrm>
          <a:prstGeom prst="rect">
            <a:avLst/>
          </a:prstGeom>
        </p:spPr>
      </p:pic>
      <p:sp>
        <p:nvSpPr>
          <p:cNvPr id="5" name="Стрелка вправо 4">
            <a:hlinkClick r:id="" action="ppaction://hlinkshowjump?jump=nextslide"/>
          </p:cNvPr>
          <p:cNvSpPr/>
          <p:nvPr/>
        </p:nvSpPr>
        <p:spPr>
          <a:xfrm>
            <a:off x="8295594" y="60751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лево 5">
            <a:hlinkClick r:id="" action="ppaction://hlinkshowjump?jump=previousslide"/>
          </p:cNvPr>
          <p:cNvSpPr/>
          <p:nvPr/>
        </p:nvSpPr>
        <p:spPr>
          <a:xfrm>
            <a:off x="677334" y="607511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8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229</Words>
  <Application>Microsoft Office PowerPoint</Application>
  <PresentationFormat>Широкоэкранный</PresentationFormat>
  <Paragraphs>36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Аспект</vt:lpstr>
      <vt:lpstr>Разработка прикладного решения для автоматизации работы медпункта</vt:lpstr>
      <vt:lpstr>Содержание</vt:lpstr>
      <vt:lpstr>Введение</vt:lpstr>
      <vt:lpstr>Логическая модель задачи</vt:lpstr>
      <vt:lpstr>Диаграмма потоков данных</vt:lpstr>
      <vt:lpstr>Структура данных</vt:lpstr>
      <vt:lpstr>Диаграмма  вариантов  использования</vt:lpstr>
      <vt:lpstr>Работа программы</vt:lpstr>
      <vt:lpstr>Работа программы</vt:lpstr>
      <vt:lpstr>Работа программы</vt:lpstr>
      <vt:lpstr>Работа программы</vt:lpstr>
      <vt:lpstr>Работа программы</vt:lpstr>
      <vt:lpstr>Работа программы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прикладного решения для автоматизации работы медпункта</dc:title>
  <dc:creator>Александр Дындин</dc:creator>
  <cp:lastModifiedBy>Александр Дындин</cp:lastModifiedBy>
  <cp:revision>5</cp:revision>
  <dcterms:created xsi:type="dcterms:W3CDTF">2018-04-20T19:09:45Z</dcterms:created>
  <dcterms:modified xsi:type="dcterms:W3CDTF">2018-04-20T19:41:14Z</dcterms:modified>
</cp:coreProperties>
</file>