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8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6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81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86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2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38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7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31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1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7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6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1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0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4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5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2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13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:56199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3884" y="1290627"/>
            <a:ext cx="10613257" cy="2225655"/>
          </a:xfrm>
        </p:spPr>
        <p:txBody>
          <a:bodyPr anchor="ctr"/>
          <a:lstStyle/>
          <a:p>
            <a:pPr algn="ctr"/>
            <a:r>
              <a:rPr lang="ru-RU" sz="4800" dirty="0"/>
              <a:t>Разработка </a:t>
            </a:r>
            <a:r>
              <a:rPr lang="en-US" sz="4800" dirty="0"/>
              <a:t>Web</a:t>
            </a:r>
            <a:r>
              <a:rPr lang="ru-RU" sz="4800" dirty="0"/>
              <a:t>-приложения для автоматизации учёта заказов на выполнение строительных работ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85196"/>
          </a:xfrm>
        </p:spPr>
        <p:txBody>
          <a:bodyPr>
            <a:normAutofit/>
          </a:bodyPr>
          <a:lstStyle/>
          <a:p>
            <a:r>
              <a:rPr lang="ru-RU" dirty="0"/>
              <a:t>Выполнил:</a:t>
            </a:r>
          </a:p>
          <a:p>
            <a:r>
              <a:rPr lang="ru-RU" dirty="0"/>
              <a:t>студент 4П группы</a:t>
            </a:r>
          </a:p>
          <a:p>
            <a:r>
              <a:rPr lang="ru-RU" dirty="0"/>
              <a:t>Гурдюмов Сергей</a:t>
            </a:r>
          </a:p>
        </p:txBody>
      </p:sp>
    </p:spTree>
    <p:extLst>
      <p:ext uri="{BB962C8B-B14F-4D97-AF65-F5344CB8AC3E}">
        <p14:creationId xmlns:p14="http://schemas.microsoft.com/office/powerpoint/2010/main" val="210655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9171" y="47612"/>
            <a:ext cx="8596668" cy="79525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03600" y="1551392"/>
            <a:ext cx="113305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	</a:t>
            </a:r>
            <a:r>
              <a:rPr lang="ru-RU" sz="2400" dirty="0"/>
              <a:t>В данной работе представлен сайт о автоматизации учёта заказов на выполнение строительных работ. Администратор может обработать полученные на сайт запросы и обращаться к клиентам по телефону. Всё это позволит облегчить работу сотрудников и сократить время на обработку документов.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10595295" y="6128142"/>
            <a:ext cx="1109023" cy="596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hlinkClick r:id="" action="ppaction://hlinkshowjump?jump=nextslide"/>
              </a:rPr>
              <a:t>Далее</a:t>
            </a:r>
            <a:endParaRPr lang="ru-RU" dirty="0"/>
          </a:p>
        </p:txBody>
      </p:sp>
      <p:sp>
        <p:nvSpPr>
          <p:cNvPr id="8" name="Стрелка влево 7"/>
          <p:cNvSpPr/>
          <p:nvPr/>
        </p:nvSpPr>
        <p:spPr>
          <a:xfrm>
            <a:off x="450536" y="6128142"/>
            <a:ext cx="1103944" cy="5968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hlinkClick r:id="" action="ppaction://hlinkshowjump?jump=previousslide"/>
              </a:rPr>
              <a:t>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2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2600" y="47612"/>
            <a:ext cx="8596668" cy="79525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Логическая модель задачи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10612073" y="6128142"/>
            <a:ext cx="1092245" cy="596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hlinkClick r:id="" action="ppaction://hlinkshowjump?jump=nextslide"/>
              </a:rPr>
              <a:t>Далее</a:t>
            </a:r>
            <a:endParaRPr lang="ru-RU" dirty="0"/>
          </a:p>
        </p:txBody>
      </p:sp>
      <p:sp>
        <p:nvSpPr>
          <p:cNvPr id="8" name="Стрелка влево 7"/>
          <p:cNvSpPr/>
          <p:nvPr/>
        </p:nvSpPr>
        <p:spPr>
          <a:xfrm>
            <a:off x="467237" y="6128142"/>
            <a:ext cx="1087243" cy="5968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hlinkClick r:id="" action="ppaction://hlinkshowjump?jump=previousslide"/>
              </a:rPr>
              <a:t>Назад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96763" y="1094766"/>
            <a:ext cx="7242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</a:pPr>
            <a:r>
              <a:rPr lang="ru-RU" dirty="0">
                <a:ea typeface="Times New Roman" panose="02020603050405020304" pitchFamily="18" charset="0"/>
              </a:rPr>
              <a:t>Логическая модель задачи представлена на рисунке.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pic>
        <p:nvPicPr>
          <p:cNvPr id="9" name="Рисунок 8" descr="C:\Users\Сергей\AppData\Local\Microsoft\Windows\INetCache\Content.Word\FgDZtGeWZrw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97" y="1716001"/>
            <a:ext cx="8208271" cy="4152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858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2600" y="47612"/>
            <a:ext cx="8596668" cy="79525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Логическая модель задачи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10578517" y="6128142"/>
            <a:ext cx="1125801" cy="596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hlinkClick r:id="" action="ppaction://hlinkshowjump?jump=nextslide"/>
              </a:rPr>
              <a:t>Далее</a:t>
            </a:r>
            <a:endParaRPr lang="ru-RU" dirty="0"/>
          </a:p>
        </p:txBody>
      </p:sp>
      <p:sp>
        <p:nvSpPr>
          <p:cNvPr id="8" name="Стрелка влево 7"/>
          <p:cNvSpPr/>
          <p:nvPr/>
        </p:nvSpPr>
        <p:spPr>
          <a:xfrm>
            <a:off x="433835" y="6128142"/>
            <a:ext cx="1120645" cy="5968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hlinkClick r:id="" action="ppaction://hlinkshowjump?jump=previousslide"/>
              </a:rPr>
              <a:t>Назад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9832" y="917867"/>
            <a:ext cx="8808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450215" algn="l"/>
              </a:tabLst>
            </a:pPr>
            <a:r>
              <a:rPr lang="ru-RU" dirty="0">
                <a:ea typeface="Times New Roman" panose="02020603050405020304" pitchFamily="18" charset="0"/>
              </a:rPr>
              <a:t>Детализированная логическая модель задачи представлена на рисунке.</a:t>
            </a:r>
            <a:endParaRPr lang="ru-RU" sz="16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9" name="Рисунок 8" descr="C:\Users\Сергей\AppData\Local\Microsoft\Windows\INetCache\Content.Word\USgJBIXGDc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09" y="1356265"/>
            <a:ext cx="8490585" cy="4702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04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4480" y="153739"/>
            <a:ext cx="8596668" cy="79525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Диаграмма потоков данных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10612073" y="6128142"/>
            <a:ext cx="1092245" cy="596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hlinkClick r:id="" action="ppaction://hlinkshowjump?jump=nextslide"/>
              </a:rPr>
              <a:t>Далее</a:t>
            </a:r>
            <a:endParaRPr lang="ru-RU" dirty="0"/>
          </a:p>
        </p:txBody>
      </p:sp>
      <p:sp>
        <p:nvSpPr>
          <p:cNvPr id="8" name="Стрелка влево 7"/>
          <p:cNvSpPr/>
          <p:nvPr/>
        </p:nvSpPr>
        <p:spPr>
          <a:xfrm>
            <a:off x="467237" y="6128142"/>
            <a:ext cx="1087243" cy="5968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hlinkClick r:id="" action="ppaction://hlinkshowjump?jump=previousslide"/>
              </a:rPr>
              <a:t>Назад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20204" y="1120283"/>
            <a:ext cx="6665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</a:pPr>
            <a:r>
              <a:rPr lang="ru-RU" dirty="0"/>
              <a:t>Диаграмма потоков данных </a:t>
            </a:r>
            <a:r>
              <a:rPr lang="ru-RU" dirty="0">
                <a:ea typeface="Times New Roman" panose="02020603050405020304" pitchFamily="18" charset="0"/>
              </a:rPr>
              <a:t>представлена на рисунке.</a:t>
            </a:r>
            <a:endParaRPr lang="ru-RU" sz="16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9" name="Рисунок 8" descr="C:\Users\Сергей\AppData\Local\Microsoft\Windows\INetCache\Content.Word\b3R34J3LO9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794" y="1977097"/>
            <a:ext cx="9606915" cy="3301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133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2600" y="47612"/>
            <a:ext cx="8596668" cy="79525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Диаграмма потоков данных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10612073" y="6128142"/>
            <a:ext cx="1092245" cy="596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hlinkClick r:id="" action="ppaction://hlinkshowjump?jump=nextslide"/>
              </a:rPr>
              <a:t>Далее</a:t>
            </a:r>
            <a:endParaRPr lang="ru-RU" dirty="0"/>
          </a:p>
        </p:txBody>
      </p:sp>
      <p:sp>
        <p:nvSpPr>
          <p:cNvPr id="8" name="Стрелка влево 7"/>
          <p:cNvSpPr/>
          <p:nvPr/>
        </p:nvSpPr>
        <p:spPr>
          <a:xfrm>
            <a:off x="467237" y="6128142"/>
            <a:ext cx="1087243" cy="5968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hlinkClick r:id="" action="ppaction://hlinkshowjump?jump=previousslide"/>
              </a:rPr>
              <a:t>Назад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55559" y="890574"/>
            <a:ext cx="8819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</a:pPr>
            <a:r>
              <a:rPr lang="ru-RU" dirty="0"/>
              <a:t>Детализированная диаграмма потоков данных </a:t>
            </a:r>
            <a:r>
              <a:rPr lang="ru-RU" dirty="0">
                <a:ea typeface="Times New Roman" panose="02020603050405020304" pitchFamily="18" charset="0"/>
              </a:rPr>
              <a:t>представлена на рисунке.</a:t>
            </a:r>
            <a:endParaRPr lang="ru-RU" sz="16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9" name="Рисунок 8" descr="C:\Users\Сергей\AppData\Local\Microsoft\Windows\INetCache\Content.Word\T_FPP5OalmU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1444219"/>
            <a:ext cx="8585835" cy="4499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104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2600" y="47612"/>
            <a:ext cx="8596668" cy="7952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Разработка структуры данных ПО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10612073" y="6128142"/>
            <a:ext cx="1092245" cy="596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hlinkClick r:id="" action="ppaction://hlinkshowjump?jump=nextslide"/>
              </a:rPr>
              <a:t>Далее</a:t>
            </a:r>
            <a:endParaRPr lang="ru-RU" dirty="0"/>
          </a:p>
        </p:txBody>
      </p:sp>
      <p:sp>
        <p:nvSpPr>
          <p:cNvPr id="8" name="Стрелка влево 7"/>
          <p:cNvSpPr/>
          <p:nvPr/>
        </p:nvSpPr>
        <p:spPr>
          <a:xfrm>
            <a:off x="467237" y="6128142"/>
            <a:ext cx="1087243" cy="5968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hlinkClick r:id="" action="ppaction://hlinkshowjump?jump=previousslide"/>
              </a:rPr>
              <a:t>Назад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71074" y="842863"/>
            <a:ext cx="7418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</a:pPr>
            <a:r>
              <a:rPr lang="ru-RU" dirty="0"/>
              <a:t>Реляционная схема данных во 2НФ представлена на рисунке</a:t>
            </a:r>
            <a:r>
              <a:rPr lang="ru-RU" dirty="0"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554480" y="1379123"/>
            <a:ext cx="8530424" cy="42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2600" y="47612"/>
            <a:ext cx="8596668" cy="79525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Логическая модель ПО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10603683" y="6128142"/>
            <a:ext cx="1100635" cy="596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hlinkClick r:id="" action="ppaction://hlinkshowjump?jump=nextslide"/>
              </a:rPr>
              <a:t>Далее</a:t>
            </a:r>
            <a:endParaRPr lang="ru-RU" dirty="0"/>
          </a:p>
        </p:txBody>
      </p:sp>
      <p:sp>
        <p:nvSpPr>
          <p:cNvPr id="8" name="Стрелка влево 7"/>
          <p:cNvSpPr/>
          <p:nvPr/>
        </p:nvSpPr>
        <p:spPr>
          <a:xfrm>
            <a:off x="458886" y="6128142"/>
            <a:ext cx="1095594" cy="5968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hlinkClick r:id="" action="ppaction://hlinkshowjump?jump=previousslide"/>
              </a:rPr>
              <a:t>Назад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073" y="1115306"/>
            <a:ext cx="10237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</a:pPr>
            <a:r>
              <a:rPr lang="ru-RU" dirty="0"/>
              <a:t>Логическая модель ПО представлена в виде диаграммы </a:t>
            </a:r>
            <a:r>
              <a:rPr lang="en-US" dirty="0"/>
              <a:t>UML </a:t>
            </a:r>
            <a:r>
              <a:rPr lang="ru-RU" dirty="0"/>
              <a:t>и показана на рисунке</a:t>
            </a:r>
            <a:r>
              <a:rPr lang="ru-RU" dirty="0"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25" y="1757081"/>
            <a:ext cx="95726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3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6959" y="46626"/>
            <a:ext cx="8596668" cy="79525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Запуск программы</a:t>
            </a:r>
          </a:p>
        </p:txBody>
      </p:sp>
      <p:sp>
        <p:nvSpPr>
          <p:cNvPr id="8" name="Стрелка влево 7"/>
          <p:cNvSpPr/>
          <p:nvPr/>
        </p:nvSpPr>
        <p:spPr>
          <a:xfrm>
            <a:off x="503600" y="6128142"/>
            <a:ext cx="1050880" cy="5968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hlinkClick r:id="" action="ppaction://hlinkshowjump?jump=previousslide"/>
              </a:rPr>
              <a:t>Назад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064027" y="4900908"/>
            <a:ext cx="3134882" cy="89943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hlinkClick r:id="rId2"/>
              </a:rPr>
              <a:t>Запустить программу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800886" y="1014643"/>
            <a:ext cx="7926209" cy="371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8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531</TotalTime>
  <Words>109</Words>
  <Application>Microsoft Office PowerPoint</Application>
  <PresentationFormat>Широкоэкранный</PresentationFormat>
  <Paragraphs>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Ион</vt:lpstr>
      <vt:lpstr>Разработка Web-приложения для автоматизации учёта заказов на выполнение строительных работ</vt:lpstr>
      <vt:lpstr>Введение</vt:lpstr>
      <vt:lpstr>Логическая модель задачи</vt:lpstr>
      <vt:lpstr>Логическая модель задачи</vt:lpstr>
      <vt:lpstr>Диаграмма потоков данных</vt:lpstr>
      <vt:lpstr>Диаграмма потоков данных</vt:lpstr>
      <vt:lpstr>Разработка структуры данных ПО</vt:lpstr>
      <vt:lpstr>Логическая модель ПО</vt:lpstr>
      <vt:lpstr>Запуск программы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курсовой работе </dc:title>
  <cp:lastModifiedBy>Сергей</cp:lastModifiedBy>
  <cp:revision>20</cp:revision>
  <dcterms:created xsi:type="dcterms:W3CDTF">2017-01-17T14:44:42Z</dcterms:created>
  <dcterms:modified xsi:type="dcterms:W3CDTF">2017-04-08T07:02:44Z</dcterms:modified>
</cp:coreProperties>
</file>