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3A89CD-1825-4B7B-89F2-A87DAAB75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A54C26E-A683-47C7-BB46-F60EE9DD7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C857CF-699C-4F6F-B74F-0D5511BA9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DE5C-07C6-40CD-AAA3-E55CE180944F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0C4378-9B32-489D-917E-A7E4E8112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6AE239-5496-48C9-85B6-CFA170AFF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6E25-53FC-4AF2-89AB-72D3CF661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047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6A8FE5-62C4-4530-B09E-58EEF86C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7D35CFF-9ABE-4921-A30B-25FDC74AC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4A1275-F3F5-4864-AB80-BF91DCFD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DE5C-07C6-40CD-AAA3-E55CE180944F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45D07A-C6A3-4E09-A0B0-2BE871EEE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C9496C-B663-4B03-802E-66557041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6E25-53FC-4AF2-89AB-72D3CF661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739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069C7D5-D647-446E-BF76-B82B52713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3E38BDD-3729-4264-8C2E-E1AE09305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22B546-A422-4973-B34E-940BCD6C1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DE5C-07C6-40CD-AAA3-E55CE180944F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F8EB92-8001-43F8-B2D0-8D25D7BB5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00B73C-568E-4509-A580-67C7BC77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6E25-53FC-4AF2-89AB-72D3CF661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36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4CB0F-3BBB-4F37-8EF3-277EFAB8D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057794-188B-4D7F-B3A7-9CEF9DCE7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CDB097-58E4-424B-94BF-802BEEA61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DE5C-07C6-40CD-AAA3-E55CE180944F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E88EA2-E0FA-4DF0-961D-B81B8753E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D3CD62-E868-4612-9C6B-CFF7C3654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6E25-53FC-4AF2-89AB-72D3CF661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94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75A43C-731B-46F9-9EAD-9626F8C00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08D346-013D-4D6C-B393-276F84D8F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12C2AA-FA07-4F36-83A9-BF6A2318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DE5C-07C6-40CD-AAA3-E55CE180944F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0AD045-1BDC-471C-97D2-567259D1C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1E6020-DB61-46CA-830A-15F945E16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6E25-53FC-4AF2-89AB-72D3CF661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99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88C0BC-B915-4E04-8791-ACF90C924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F68597-CC04-4270-90DC-F634477BB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730A21-1970-4589-AFFE-489C6019A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C78872-2DB5-46F9-908D-D6CC806F0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DE5C-07C6-40CD-AAA3-E55CE180944F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8D80C1-4B6F-4D6E-8BB5-40C48153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12F418-C113-4291-8AD8-B0F239863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6E25-53FC-4AF2-89AB-72D3CF661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64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FCBD4E-FED2-48E6-92C0-7CA0FC4A8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42F1A4-75A5-432D-BB2F-948D91B93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0DE4B2-08BE-4090-B51E-C1A16D7D0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F133B3B-B088-43EA-8BBB-9C1156204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F12F4C3-259C-4F51-9EA1-E6EE71423D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5EE93EF-4BA9-4E4B-A32F-FB5E0C55A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DE5C-07C6-40CD-AAA3-E55CE180944F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1264905-AF20-4147-AE1B-4D990041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292A79A-1750-4ADB-95F4-A08FA93C4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6E25-53FC-4AF2-89AB-72D3CF661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23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91B21F-FAA5-4F29-8A9F-FF50E53CB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0FEEAB5-6D6E-4EC4-8921-09F09046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DE5C-07C6-40CD-AAA3-E55CE180944F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9E3B7C0-6064-47C2-88EC-C3CC21DEF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7A898ED-0202-4831-AC7A-8FD9C6E49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6E25-53FC-4AF2-89AB-72D3CF661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52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469BBFB-4665-48FF-9700-413DE3094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DE5C-07C6-40CD-AAA3-E55CE180944F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BCE4560-F9D2-40E7-9148-E6C023758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D9AB29D-D177-4BB5-A3CF-FBADFD41D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6E25-53FC-4AF2-89AB-72D3CF661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7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AD9634-FF64-455D-A5C3-8542F0EBE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D6DDDD-2B49-4C47-9CF7-4B3098769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5A1EA0-0E48-4960-9448-D623F62A4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5AE64A-3F9F-44E0-A017-0A2442E79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DE5C-07C6-40CD-AAA3-E55CE180944F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3AA125-A7AE-411E-9A29-52D54362B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6B36EE-D512-4911-AB2A-3FCC65283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6E25-53FC-4AF2-89AB-72D3CF661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55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35DB18-2BF0-499E-B538-5B891E6AD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93A254-1C35-45C3-8976-EE867B693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320762-90FB-45EF-8340-4BB7E2122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A526C8-D26E-4AEF-8D9F-449152588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DE5C-07C6-40CD-AAA3-E55CE180944F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525AFB-8CF0-4448-ADCC-0C72C30A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DD4FD3-1454-4535-ACFC-E761843A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6E25-53FC-4AF2-89AB-72D3CF661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31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CDC8BB-9865-4563-A518-949554F68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BD8B78-3323-4E8D-A33D-B9110A046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E081DF-F4A3-4146-AB21-C5DB32909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CDE5C-07C6-40CD-AAA3-E55CE180944F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46C8F9-6BF0-401D-AACB-80084ECDAE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D746FA-641A-42CE-9581-2C283A6677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76E25-53FC-4AF2-89AB-72D3CF661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3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8165370-5DB0-493E-931B-1F587577E0D3}"/>
              </a:ext>
            </a:extLst>
          </p:cNvPr>
          <p:cNvSpPr txBox="1"/>
          <p:nvPr/>
        </p:nvSpPr>
        <p:spPr>
          <a:xfrm>
            <a:off x="865414" y="51046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 err="1">
                <a:effectLst/>
                <a:latin typeface="Roboto" panose="02000000000000000000" pitchFamily="2" charset="0"/>
              </a:rPr>
              <a:t>Pnpm</a:t>
            </a:r>
            <a:endParaRPr lang="en-US" b="1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559ECF-5A0C-4948-ACA9-FD456B34C998}"/>
              </a:ext>
            </a:extLst>
          </p:cNvPr>
          <p:cNvSpPr txBox="1"/>
          <p:nvPr/>
        </p:nvSpPr>
        <p:spPr>
          <a:xfrm>
            <a:off x="865414" y="962956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effectLst/>
                <a:latin typeface="source-code-pro"/>
              </a:rPr>
              <a:t>npm</a:t>
            </a:r>
            <a:r>
              <a:rPr lang="en-US" b="0" i="0" dirty="0">
                <a:effectLst/>
                <a:latin typeface="source-code-pro"/>
              </a:rPr>
              <a:t> </a:t>
            </a:r>
            <a:r>
              <a:rPr lang="en-US" b="0" i="0" dirty="0" err="1">
                <a:effectLst/>
                <a:latin typeface="source-code-pro"/>
              </a:rPr>
              <a:t>i</a:t>
            </a:r>
            <a:r>
              <a:rPr lang="en-US" b="0" i="0" dirty="0">
                <a:effectLst/>
                <a:latin typeface="source-code-pro"/>
              </a:rPr>
              <a:t> -g </a:t>
            </a:r>
            <a:r>
              <a:rPr lang="en-US" b="0" i="0" dirty="0" err="1">
                <a:effectLst/>
                <a:latin typeface="source-code-pro"/>
              </a:rPr>
              <a:t>pnpm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E12E0D-EEA1-45AB-9C80-AE06E9D6DC28}"/>
              </a:ext>
            </a:extLst>
          </p:cNvPr>
          <p:cNvSpPr txBox="1"/>
          <p:nvPr/>
        </p:nvSpPr>
        <p:spPr>
          <a:xfrm>
            <a:off x="865414" y="175289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</a:t>
            </a:r>
            <a:r>
              <a:rPr lang="ru-RU" b="1" dirty="0" err="1"/>
              <a:t>борщик</a:t>
            </a:r>
            <a:r>
              <a:rPr lang="en-US" b="1" dirty="0"/>
              <a:t> </a:t>
            </a:r>
            <a:r>
              <a:rPr lang="ru-RU" b="1" dirty="0" err="1"/>
              <a:t>Vite</a:t>
            </a:r>
            <a:r>
              <a:rPr lang="en-US" b="1" dirty="0"/>
              <a:t> </a:t>
            </a:r>
            <a:endParaRPr lang="ru-RU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FA516C-81FE-448A-A579-7B579DBA6951}"/>
              </a:ext>
            </a:extLst>
          </p:cNvPr>
          <p:cNvSpPr txBox="1"/>
          <p:nvPr/>
        </p:nvSpPr>
        <p:spPr>
          <a:xfrm>
            <a:off x="865414" y="2236626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effectLst/>
                <a:latin typeface="source-code-pro"/>
              </a:rPr>
              <a:t>pnpm</a:t>
            </a:r>
            <a:r>
              <a:rPr lang="en-US" b="0" i="0" dirty="0">
                <a:effectLst/>
                <a:latin typeface="source-code-pro"/>
              </a:rPr>
              <a:t> create </a:t>
            </a:r>
            <a:r>
              <a:rPr lang="en-US" b="0" i="0" dirty="0" err="1">
                <a:effectLst/>
                <a:latin typeface="source-code-pro"/>
              </a:rPr>
              <a:t>vite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26B07F-1D29-4AC4-8E33-564F2F6B8C83}"/>
              </a:ext>
            </a:extLst>
          </p:cNvPr>
          <p:cNvSpPr txBox="1"/>
          <p:nvPr/>
        </p:nvSpPr>
        <p:spPr>
          <a:xfrm>
            <a:off x="865414" y="2773823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Выберите название для проекта</a:t>
            </a:r>
          </a:p>
          <a:p>
            <a:r>
              <a:rPr lang="ru-RU" dirty="0"/>
              <a:t>Фреймворк - </a:t>
            </a:r>
            <a:r>
              <a:rPr lang="ru-RU" dirty="0" err="1"/>
              <a:t>React</a:t>
            </a:r>
            <a:endParaRPr lang="ru-RU" dirty="0"/>
          </a:p>
          <a:p>
            <a:r>
              <a:rPr lang="ru-RU" dirty="0"/>
              <a:t>Тип приложения - </a:t>
            </a:r>
            <a:r>
              <a:rPr lang="ru-RU" dirty="0" err="1"/>
              <a:t>TypeScript</a:t>
            </a:r>
            <a:r>
              <a:rPr lang="ru-RU" dirty="0"/>
              <a:t> + SWC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847C07-B38D-42FB-9060-880DB919EA87}"/>
              </a:ext>
            </a:extLst>
          </p:cNvPr>
          <p:cNvSpPr txBox="1"/>
          <p:nvPr/>
        </p:nvSpPr>
        <p:spPr>
          <a:xfrm>
            <a:off x="865414" y="3812444"/>
            <a:ext cx="110871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После создания проекта установите зависимости</a:t>
            </a:r>
          </a:p>
          <a:p>
            <a:endParaRPr lang="ru-RU" dirty="0"/>
          </a:p>
          <a:p>
            <a:r>
              <a:rPr lang="ru-RU" dirty="0" err="1"/>
              <a:t>pnpm</a:t>
            </a:r>
            <a:r>
              <a:rPr lang="ru-RU" dirty="0"/>
              <a:t> 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765080-07F1-494C-90A1-929ADDCEFDD3}"/>
              </a:ext>
            </a:extLst>
          </p:cNvPr>
          <p:cNvSpPr txBox="1"/>
          <p:nvPr/>
        </p:nvSpPr>
        <p:spPr>
          <a:xfrm>
            <a:off x="865414" y="5086114"/>
            <a:ext cx="10573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Инициализация </a:t>
            </a:r>
            <a:r>
              <a:rPr lang="ru-RU" b="1" dirty="0" err="1"/>
              <a:t>git</a:t>
            </a:r>
            <a:endParaRPr lang="ru-RU" b="1" dirty="0"/>
          </a:p>
          <a:p>
            <a:r>
              <a:rPr lang="en-US" dirty="0"/>
              <a:t>V</a:t>
            </a:r>
            <a:r>
              <a:rPr lang="ru-RU" dirty="0" err="1"/>
              <a:t>ite</a:t>
            </a:r>
            <a:r>
              <a:rPr lang="ru-RU" dirty="0"/>
              <a:t> не инициализирует </a:t>
            </a:r>
            <a:r>
              <a:rPr lang="ru-RU" dirty="0" err="1"/>
              <a:t>git</a:t>
            </a:r>
            <a:r>
              <a:rPr lang="ru-RU" dirty="0"/>
              <a:t> репозиторий автоматически  </a:t>
            </a:r>
            <a:r>
              <a:rPr lang="en-US" dirty="0"/>
              <a:t>(</a:t>
            </a:r>
            <a:r>
              <a:rPr lang="ru-RU" dirty="0"/>
              <a:t>в отличие от </a:t>
            </a:r>
            <a:r>
              <a:rPr lang="ru-RU" dirty="0" err="1"/>
              <a:t>create-react-app</a:t>
            </a:r>
            <a:r>
              <a:rPr lang="ru-RU" dirty="0"/>
              <a:t>):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F80EFB-D757-493A-A5B0-1B0C25E6322A}"/>
              </a:ext>
            </a:extLst>
          </p:cNvPr>
          <p:cNvSpPr txBox="1"/>
          <p:nvPr/>
        </p:nvSpPr>
        <p:spPr>
          <a:xfrm>
            <a:off x="865414" y="580797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git </a:t>
            </a:r>
            <a:r>
              <a:rPr lang="en-US" dirty="0" err="1"/>
              <a:t>init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36537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49</Words>
  <Application>Microsoft Office PowerPoint</Application>
  <PresentationFormat>Широкоэкранный</PresentationFormat>
  <Paragraphs>13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source-code-pro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Marina</dc:creator>
  <cp:lastModifiedBy>Marina</cp:lastModifiedBy>
  <cp:revision>1</cp:revision>
  <dcterms:created xsi:type="dcterms:W3CDTF">2024-03-18T11:25:34Z</dcterms:created>
  <dcterms:modified xsi:type="dcterms:W3CDTF">2024-03-18T11:32:11Z</dcterms:modified>
</cp:coreProperties>
</file>