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9" r:id="rId5"/>
    <p:sldId id="260" r:id="rId6"/>
    <p:sldId id="261" r:id="rId7"/>
    <p:sldId id="262" r:id="rId8"/>
    <p:sldId id="282" r:id="rId9"/>
    <p:sldId id="264" r:id="rId10"/>
    <p:sldId id="283" r:id="rId11"/>
    <p:sldId id="284" r:id="rId12"/>
    <p:sldId id="286" r:id="rId13"/>
    <p:sldId id="287" r:id="rId14"/>
    <p:sldId id="288" r:id="rId15"/>
    <p:sldId id="289" r:id="rId16"/>
    <p:sldId id="290" r:id="rId17"/>
    <p:sldId id="276" r:id="rId18"/>
    <p:sldId id="277" r:id="rId19"/>
    <p:sldId id="279" r:id="rId20"/>
    <p:sldId id="285"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675290-09D2-1F5E-5FFA-3691C378FD27}" name="Guest User" initials="GU" userId="S::urn:spo:anon#5610ce1bd3fc2907922ce6b216f5967a9b606be4e4d351112be3403d2781286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902BA-B33E-E846-A06C-93F330D28D42}" v="1705" dt="2024-06-12T21:09:31"/>
    <p1510:client id="{5BA03DCE-23BF-4292-8382-9DE91D391082}" v="1926" dt="2024-06-12T21:29:36.032"/>
    <p1510:client id="{6AAA976A-82C5-E3EE-9816-1A9379C5E905}" v="3997" dt="2024-06-12T19:59:37.075"/>
    <p1510:client id="{6C65AC48-3D43-AC67-9824-00E3BD8EB250}" v="80" dt="2024-06-12T21:19:02.610"/>
    <p1510:client id="{74B3F7C3-1F3F-0C99-F100-9B652B3C79C3}" v="1" dt="2024-06-12T21:29:14.578"/>
    <p1510:client id="{81D2C236-569D-365F-080C-D47488BABB77}" v="259" dt="2024-06-12T20:45:50.590"/>
    <p1510:client id="{D62CA065-B8BE-BA3A-DD84-3883419709A2}" v="128" dt="2024-06-12T20:02:40.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02B2C-85DA-4B7D-A3E8-7248C45A61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CC5AD7E-6ADB-4E52-B39E-98A5D63C4AFB}">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sz="1900" b="0" i="0" dirty="0"/>
            <a:t>Our approach provided in this project handles the given problem in its own way</a:t>
          </a:r>
          <a:r>
            <a:rPr lang="en-US" sz="1800" b="0" i="0" dirty="0"/>
            <a:t>.(static booking)</a:t>
          </a:r>
        </a:p>
        <a:p>
          <a:r>
            <a:rPr lang="en-US" sz="1800" b="0" i="0" dirty="0"/>
            <a:t>
   -Gather all booking data by 12am for next-day bus allocation.
    - Analyze booking data to determine demand between various bus stoppages.</a:t>
          </a:r>
          <a:endParaRPr lang="en-US" sz="1800" dirty="0"/>
        </a:p>
      </dgm:t>
    </dgm:pt>
    <dgm:pt modelId="{52837D42-0F02-47A7-B650-C1FC3E835F9A}" type="parTrans" cxnId="{FC4E296B-F1CA-473C-8ABE-33CA28CF1113}">
      <dgm:prSet/>
      <dgm:spPr/>
      <dgm:t>
        <a:bodyPr/>
        <a:lstStyle/>
        <a:p>
          <a:endParaRPr lang="en-US"/>
        </a:p>
      </dgm:t>
    </dgm:pt>
    <dgm:pt modelId="{B3C174FB-03A2-4157-B352-C569D646D11C}" type="sibTrans" cxnId="{FC4E296B-F1CA-473C-8ABE-33CA28CF1113}">
      <dgm:prSet/>
      <dgm:spPr/>
      <dgm:t>
        <a:bodyPr/>
        <a:lstStyle/>
        <a:p>
          <a:endParaRPr lang="en-US"/>
        </a:p>
      </dgm:t>
    </dgm:pt>
    <dgm:pt modelId="{CFD6A787-72A3-4C8D-A7E5-19732395230F}">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sz="2100" b="0" i="0" dirty="0"/>
            <a:t>   - </a:t>
          </a:r>
          <a:r>
            <a:rPr lang="en-US" sz="1800" b="0" i="0" dirty="0"/>
            <a:t>Allocate and halt buses based on the analyzed demand to ensure optimal coverage.
    - Stock extra buses at strategic stoppages to handle demand and ensure readiness</a:t>
          </a:r>
          <a:r>
            <a:rPr lang="en-US" sz="2100" b="0" i="0" dirty="0"/>
            <a:t>. </a:t>
          </a:r>
          <a:endParaRPr lang="en-US" sz="2100" dirty="0"/>
        </a:p>
      </dgm:t>
    </dgm:pt>
    <dgm:pt modelId="{530C70FB-F5CD-4DB0-8D58-A61DFC8EF4D8}" type="parTrans" cxnId="{98152A3F-7B62-4A8B-9F58-422EABDCAE26}">
      <dgm:prSet/>
      <dgm:spPr/>
      <dgm:t>
        <a:bodyPr/>
        <a:lstStyle/>
        <a:p>
          <a:endParaRPr lang="en-IN"/>
        </a:p>
      </dgm:t>
    </dgm:pt>
    <dgm:pt modelId="{56C56424-2714-4698-A1BB-9725D203D925}" type="sibTrans" cxnId="{98152A3F-7B62-4A8B-9F58-422EABDCAE26}">
      <dgm:prSet/>
      <dgm:spPr/>
      <dgm:t>
        <a:bodyPr/>
        <a:lstStyle/>
        <a:p>
          <a:endParaRPr lang="en-IN"/>
        </a:p>
      </dgm:t>
    </dgm:pt>
    <dgm:pt modelId="{B7A325EC-0711-4AF0-A91E-A6D4FB038EE9}">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sz="1800" b="0" i="0" dirty="0"/>
            <a:t>   -It provides a </a:t>
          </a:r>
          <a:r>
            <a:rPr lang="en-US" sz="1800" b="1" i="0" dirty="0"/>
            <a:t>static bus allocation </a:t>
          </a:r>
          <a:r>
            <a:rPr lang="en-US" sz="1800" b="0" i="0" dirty="0"/>
            <a:t>approach benefits towards </a:t>
          </a:r>
          <a:r>
            <a:rPr lang="en-US" sz="1800" b="1" i="0" dirty="0"/>
            <a:t>bus operator </a:t>
          </a:r>
          <a:r>
            <a:rPr lang="en-US" sz="1800" b="0" i="0" dirty="0"/>
            <a:t>to reduce overall expense also help in reducing road traffic to some extend</a:t>
          </a:r>
          <a:endParaRPr lang="en-US" sz="1800" dirty="0"/>
        </a:p>
      </dgm:t>
    </dgm:pt>
    <dgm:pt modelId="{9C43B163-7A37-45AC-93E3-5CC34936B09D}" type="parTrans" cxnId="{72A4E8E3-84BA-4678-8A42-A942EC5F26AB}">
      <dgm:prSet/>
      <dgm:spPr/>
      <dgm:t>
        <a:bodyPr/>
        <a:lstStyle/>
        <a:p>
          <a:endParaRPr lang="en-IN"/>
        </a:p>
      </dgm:t>
    </dgm:pt>
    <dgm:pt modelId="{0A7D927D-8213-4784-ABAC-1D51F50968BA}" type="sibTrans" cxnId="{72A4E8E3-84BA-4678-8A42-A942EC5F26AB}">
      <dgm:prSet/>
      <dgm:spPr/>
      <dgm:t>
        <a:bodyPr/>
        <a:lstStyle/>
        <a:p>
          <a:endParaRPr lang="en-IN"/>
        </a:p>
      </dgm:t>
    </dgm:pt>
    <dgm:pt modelId="{C9893F14-9D99-4DCA-8BCE-C07914C8AC21}">
      <dgm:prSet/>
      <dgm:spPr/>
      <dgm:t>
        <a:bodyPr/>
        <a:lstStyle/>
        <a:p>
          <a:endParaRPr lang="en-IN" dirty="0"/>
        </a:p>
      </dgm:t>
    </dgm:pt>
    <dgm:pt modelId="{E930D261-ADC1-44B6-A2D0-2B55686F8FB5}" type="parTrans" cxnId="{330EA250-131A-4C33-A673-79AD29B94B18}">
      <dgm:prSet/>
      <dgm:spPr/>
      <dgm:t>
        <a:bodyPr/>
        <a:lstStyle/>
        <a:p>
          <a:endParaRPr lang="en-IN"/>
        </a:p>
      </dgm:t>
    </dgm:pt>
    <dgm:pt modelId="{7DC6646C-9E75-4C47-B190-F3B89C78E922}" type="sibTrans" cxnId="{330EA250-131A-4C33-A673-79AD29B94B18}">
      <dgm:prSet/>
      <dgm:spPr/>
      <dgm:t>
        <a:bodyPr/>
        <a:lstStyle/>
        <a:p>
          <a:endParaRPr lang="en-IN"/>
        </a:p>
      </dgm:t>
    </dgm:pt>
    <dgm:pt modelId="{6CCC3426-6926-4BED-9F56-89A7E14DAF1E}">
      <dgm:prSet/>
      <dgm:spPr/>
      <dgm:t>
        <a:bodyPr/>
        <a:lstStyle/>
        <a:p>
          <a:endParaRPr lang="en-IN" dirty="0"/>
        </a:p>
      </dgm:t>
    </dgm:pt>
    <dgm:pt modelId="{116A3755-ED36-4FD3-9215-4CC453481E2D}" type="parTrans" cxnId="{BB863F39-ED5B-41C1-B913-2CD631BC0434}">
      <dgm:prSet/>
      <dgm:spPr/>
      <dgm:t>
        <a:bodyPr/>
        <a:lstStyle/>
        <a:p>
          <a:endParaRPr lang="en-IN"/>
        </a:p>
      </dgm:t>
    </dgm:pt>
    <dgm:pt modelId="{94E51B1B-0274-4233-9055-407E5AA65AAD}" type="sibTrans" cxnId="{BB863F39-ED5B-41C1-B913-2CD631BC0434}">
      <dgm:prSet/>
      <dgm:spPr/>
      <dgm:t>
        <a:bodyPr/>
        <a:lstStyle/>
        <a:p>
          <a:endParaRPr lang="en-IN"/>
        </a:p>
      </dgm:t>
    </dgm:pt>
    <dgm:pt modelId="{AD65F07A-CC65-4FAA-B5D0-49C208935D9D}" type="pres">
      <dgm:prSet presAssocID="{DFF02B2C-85DA-4B7D-A3E8-7248C45A612A}" presName="linear" presStyleCnt="0">
        <dgm:presLayoutVars>
          <dgm:animLvl val="lvl"/>
          <dgm:resizeHandles val="exact"/>
        </dgm:presLayoutVars>
      </dgm:prSet>
      <dgm:spPr/>
    </dgm:pt>
    <dgm:pt modelId="{B672C2F0-6F4A-4D13-B740-61C9101177F7}" type="pres">
      <dgm:prSet presAssocID="{9CC5AD7E-6ADB-4E52-B39E-98A5D63C4AFB}" presName="parentText" presStyleLbl="node1" presStyleIdx="0" presStyleCnt="3" custScaleY="112960" custLinFactNeighborY="41839">
        <dgm:presLayoutVars>
          <dgm:chMax val="0"/>
          <dgm:bulletEnabled val="1"/>
        </dgm:presLayoutVars>
      </dgm:prSet>
      <dgm:spPr/>
    </dgm:pt>
    <dgm:pt modelId="{2E6C7011-9812-4733-93D6-1BBAE80EECEB}" type="pres">
      <dgm:prSet presAssocID="{9CC5AD7E-6ADB-4E52-B39E-98A5D63C4AFB}" presName="childText" presStyleLbl="revTx" presStyleIdx="0" presStyleCnt="1">
        <dgm:presLayoutVars>
          <dgm:bulletEnabled val="1"/>
        </dgm:presLayoutVars>
      </dgm:prSet>
      <dgm:spPr/>
    </dgm:pt>
    <dgm:pt modelId="{35EB7ABA-B94D-4657-92A5-A98AA9821814}" type="pres">
      <dgm:prSet presAssocID="{CFD6A787-72A3-4C8D-A7E5-19732395230F}" presName="parentText" presStyleLbl="node1" presStyleIdx="1" presStyleCnt="3" custScaleY="76600" custLinFactNeighborX="0" custLinFactNeighborY="37229">
        <dgm:presLayoutVars>
          <dgm:chMax val="0"/>
          <dgm:bulletEnabled val="1"/>
        </dgm:presLayoutVars>
      </dgm:prSet>
      <dgm:spPr/>
    </dgm:pt>
    <dgm:pt modelId="{1AA4201A-9B32-4340-8E4E-358C2D47A3D7}" type="pres">
      <dgm:prSet presAssocID="{56C56424-2714-4698-A1BB-9725D203D925}" presName="spacer" presStyleCnt="0"/>
      <dgm:spPr/>
    </dgm:pt>
    <dgm:pt modelId="{93FE7876-E3F7-4B96-8C91-8A8419C39E7A}" type="pres">
      <dgm:prSet presAssocID="{B7A325EC-0711-4AF0-A91E-A6D4FB038EE9}" presName="parentText" presStyleLbl="node1" presStyleIdx="2" presStyleCnt="3" custScaleY="76600" custLinFactNeighborX="0" custLinFactNeighborY="37229">
        <dgm:presLayoutVars>
          <dgm:chMax val="0"/>
          <dgm:bulletEnabled val="1"/>
        </dgm:presLayoutVars>
      </dgm:prSet>
      <dgm:spPr/>
    </dgm:pt>
  </dgm:ptLst>
  <dgm:cxnLst>
    <dgm:cxn modelId="{1AB7DD1A-5CE1-4963-9713-8CDE4064B795}" type="presOf" srcId="{DFF02B2C-85DA-4B7D-A3E8-7248C45A612A}" destId="{AD65F07A-CC65-4FAA-B5D0-49C208935D9D}" srcOrd="0" destOrd="0" presId="urn:microsoft.com/office/officeart/2005/8/layout/vList2"/>
    <dgm:cxn modelId="{BB863F39-ED5B-41C1-B913-2CD631BC0434}" srcId="{9CC5AD7E-6ADB-4E52-B39E-98A5D63C4AFB}" destId="{6CCC3426-6926-4BED-9F56-89A7E14DAF1E}" srcOrd="1" destOrd="0" parTransId="{116A3755-ED36-4FD3-9215-4CC453481E2D}" sibTransId="{94E51B1B-0274-4233-9055-407E5AA65AAD}"/>
    <dgm:cxn modelId="{98152A3F-7B62-4A8B-9F58-422EABDCAE26}" srcId="{DFF02B2C-85DA-4B7D-A3E8-7248C45A612A}" destId="{CFD6A787-72A3-4C8D-A7E5-19732395230F}" srcOrd="1" destOrd="0" parTransId="{530C70FB-F5CD-4DB0-8D58-A61DFC8EF4D8}" sibTransId="{56C56424-2714-4698-A1BB-9725D203D925}"/>
    <dgm:cxn modelId="{E4FAE367-E73A-4045-95D0-2DCEE9A70F94}" type="presOf" srcId="{CFD6A787-72A3-4C8D-A7E5-19732395230F}" destId="{35EB7ABA-B94D-4657-92A5-A98AA9821814}" srcOrd="0" destOrd="0" presId="urn:microsoft.com/office/officeart/2005/8/layout/vList2"/>
    <dgm:cxn modelId="{FC4E296B-F1CA-473C-8ABE-33CA28CF1113}" srcId="{DFF02B2C-85DA-4B7D-A3E8-7248C45A612A}" destId="{9CC5AD7E-6ADB-4E52-B39E-98A5D63C4AFB}" srcOrd="0" destOrd="0" parTransId="{52837D42-0F02-47A7-B650-C1FC3E835F9A}" sibTransId="{B3C174FB-03A2-4157-B352-C569D646D11C}"/>
    <dgm:cxn modelId="{330EA250-131A-4C33-A673-79AD29B94B18}" srcId="{9CC5AD7E-6ADB-4E52-B39E-98A5D63C4AFB}" destId="{C9893F14-9D99-4DCA-8BCE-C07914C8AC21}" srcOrd="0" destOrd="0" parTransId="{E930D261-ADC1-44B6-A2D0-2B55686F8FB5}" sibTransId="{7DC6646C-9E75-4C47-B190-F3B89C78E922}"/>
    <dgm:cxn modelId="{D47E2996-C6FC-4E70-B442-6A2AA3E84F67}" type="presOf" srcId="{9CC5AD7E-6ADB-4E52-B39E-98A5D63C4AFB}" destId="{B672C2F0-6F4A-4D13-B740-61C9101177F7}" srcOrd="0" destOrd="0" presId="urn:microsoft.com/office/officeart/2005/8/layout/vList2"/>
    <dgm:cxn modelId="{78574F98-3441-4FF4-B0B8-D431D13C2467}" type="presOf" srcId="{C9893F14-9D99-4DCA-8BCE-C07914C8AC21}" destId="{2E6C7011-9812-4733-93D6-1BBAE80EECEB}" srcOrd="0" destOrd="0" presId="urn:microsoft.com/office/officeart/2005/8/layout/vList2"/>
    <dgm:cxn modelId="{71D3D2BE-ADBC-4641-AB6D-92280C3B5346}" type="presOf" srcId="{6CCC3426-6926-4BED-9F56-89A7E14DAF1E}" destId="{2E6C7011-9812-4733-93D6-1BBAE80EECEB}" srcOrd="0" destOrd="1" presId="urn:microsoft.com/office/officeart/2005/8/layout/vList2"/>
    <dgm:cxn modelId="{72A4E8E3-84BA-4678-8A42-A942EC5F26AB}" srcId="{DFF02B2C-85DA-4B7D-A3E8-7248C45A612A}" destId="{B7A325EC-0711-4AF0-A91E-A6D4FB038EE9}" srcOrd="2" destOrd="0" parTransId="{9C43B163-7A37-45AC-93E3-5CC34936B09D}" sibTransId="{0A7D927D-8213-4784-ABAC-1D51F50968BA}"/>
    <dgm:cxn modelId="{CB847BF2-FB35-4D0E-A470-1C13F0C40676}" type="presOf" srcId="{B7A325EC-0711-4AF0-A91E-A6D4FB038EE9}" destId="{93FE7876-E3F7-4B96-8C91-8A8419C39E7A}" srcOrd="0" destOrd="0" presId="urn:microsoft.com/office/officeart/2005/8/layout/vList2"/>
    <dgm:cxn modelId="{5AB376E1-C292-41DF-9DDE-7C2806136C8E}" type="presParOf" srcId="{AD65F07A-CC65-4FAA-B5D0-49C208935D9D}" destId="{B672C2F0-6F4A-4D13-B740-61C9101177F7}" srcOrd="0" destOrd="0" presId="urn:microsoft.com/office/officeart/2005/8/layout/vList2"/>
    <dgm:cxn modelId="{BC348702-EA3D-442D-BD23-969936CB3CFC}" type="presParOf" srcId="{AD65F07A-CC65-4FAA-B5D0-49C208935D9D}" destId="{2E6C7011-9812-4733-93D6-1BBAE80EECEB}" srcOrd="1" destOrd="0" presId="urn:microsoft.com/office/officeart/2005/8/layout/vList2"/>
    <dgm:cxn modelId="{4A971D47-D928-4618-A84F-9A7B9F3796C0}" type="presParOf" srcId="{AD65F07A-CC65-4FAA-B5D0-49C208935D9D}" destId="{35EB7ABA-B94D-4657-92A5-A98AA9821814}" srcOrd="2" destOrd="0" presId="urn:microsoft.com/office/officeart/2005/8/layout/vList2"/>
    <dgm:cxn modelId="{36618BCD-7B50-4982-A6EE-168167828802}" type="presParOf" srcId="{AD65F07A-CC65-4FAA-B5D0-49C208935D9D}" destId="{1AA4201A-9B32-4340-8E4E-358C2D47A3D7}" srcOrd="3" destOrd="0" presId="urn:microsoft.com/office/officeart/2005/8/layout/vList2"/>
    <dgm:cxn modelId="{EF86C99D-2522-42D1-A059-FB7A2CE400DD}" type="presParOf" srcId="{AD65F07A-CC65-4FAA-B5D0-49C208935D9D}" destId="{93FE7876-E3F7-4B96-8C91-8A8419C39E7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33D40-936A-4659-ABFD-3B62FEC438C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9854CF2-CE67-4244-BABA-3CD178A91A70}">
      <dgm:prSet custT="1"/>
      <dgm:spPr/>
      <dgm:t>
        <a:bodyPr/>
        <a:lstStyle/>
        <a:p>
          <a:pPr>
            <a:lnSpc>
              <a:spcPct val="100000"/>
            </a:lnSpc>
          </a:pPr>
          <a:r>
            <a:rPr lang="en-US" sz="1800" b="0" i="0" dirty="0"/>
            <a:t>Our approach is implemented as a standalone website for booking.</a:t>
          </a:r>
          <a:endParaRPr lang="en-US" sz="1800" dirty="0"/>
        </a:p>
      </dgm:t>
    </dgm:pt>
    <dgm:pt modelId="{95DDFAAA-B0E6-46E8-84F7-87FE8AB58503}" type="parTrans" cxnId="{398E91B6-95DE-4262-B1C2-BB7913AC1E4F}">
      <dgm:prSet/>
      <dgm:spPr/>
      <dgm:t>
        <a:bodyPr/>
        <a:lstStyle/>
        <a:p>
          <a:endParaRPr lang="en-US"/>
        </a:p>
      </dgm:t>
    </dgm:pt>
    <dgm:pt modelId="{324B142B-DA2E-4638-84CD-750143F8079D}" type="sibTrans" cxnId="{398E91B6-95DE-4262-B1C2-BB7913AC1E4F}">
      <dgm:prSet/>
      <dgm:spPr/>
      <dgm:t>
        <a:bodyPr/>
        <a:lstStyle/>
        <a:p>
          <a:pPr>
            <a:lnSpc>
              <a:spcPct val="100000"/>
            </a:lnSpc>
          </a:pPr>
          <a:endParaRPr lang="en-US"/>
        </a:p>
      </dgm:t>
    </dgm:pt>
    <dgm:pt modelId="{C8C85316-8BD1-41A6-B31F-D6B2BDDBEB83}">
      <dgm:prSet custT="1"/>
      <dgm:spPr/>
      <dgm:t>
        <a:bodyPr/>
        <a:lstStyle/>
        <a:p>
          <a:pPr>
            <a:lnSpc>
              <a:spcPct val="100000"/>
            </a:lnSpc>
          </a:pPr>
          <a:r>
            <a:rPr lang="en-US" sz="1800" b="0" i="0" dirty="0"/>
            <a:t>Python and flux made this road creation and calculation easy.</a:t>
          </a:r>
          <a:endParaRPr lang="en-US" sz="1800" dirty="0"/>
        </a:p>
      </dgm:t>
    </dgm:pt>
    <dgm:pt modelId="{473D3127-8463-48CD-8BE5-DB8535EF13BB}" type="parTrans" cxnId="{59128F9E-75A8-4F68-8F5C-FEAA0145560F}">
      <dgm:prSet/>
      <dgm:spPr/>
      <dgm:t>
        <a:bodyPr/>
        <a:lstStyle/>
        <a:p>
          <a:endParaRPr lang="en-US"/>
        </a:p>
      </dgm:t>
    </dgm:pt>
    <dgm:pt modelId="{D7DB38D4-E3C6-40D4-A3B9-7B2605F98573}" type="sibTrans" cxnId="{59128F9E-75A8-4F68-8F5C-FEAA0145560F}">
      <dgm:prSet/>
      <dgm:spPr/>
      <dgm:t>
        <a:bodyPr/>
        <a:lstStyle/>
        <a:p>
          <a:pPr>
            <a:lnSpc>
              <a:spcPct val="100000"/>
            </a:lnSpc>
          </a:pPr>
          <a:endParaRPr lang="en-US"/>
        </a:p>
      </dgm:t>
    </dgm:pt>
    <dgm:pt modelId="{B8C3195F-4835-47CE-A92E-BF975EAB7F90}">
      <dgm:prSet custT="1"/>
      <dgm:spPr/>
      <dgm:t>
        <a:bodyPr/>
        <a:lstStyle/>
        <a:p>
          <a:pPr>
            <a:lnSpc>
              <a:spcPct val="100000"/>
            </a:lnSpc>
          </a:pPr>
          <a:r>
            <a:rPr lang="en-US" sz="1800" b="0" i="0" dirty="0"/>
            <a:t>This website create booking data and save it as csv.</a:t>
          </a:r>
          <a:endParaRPr lang="en-US" sz="1800" dirty="0"/>
        </a:p>
      </dgm:t>
    </dgm:pt>
    <dgm:pt modelId="{DE37CC99-DEE6-42E2-A505-126D5076AC93}" type="parTrans" cxnId="{20E9BBA9-75D8-4EE9-AEFC-E9C7D36B2A40}">
      <dgm:prSet/>
      <dgm:spPr/>
      <dgm:t>
        <a:bodyPr/>
        <a:lstStyle/>
        <a:p>
          <a:endParaRPr lang="en-US"/>
        </a:p>
      </dgm:t>
    </dgm:pt>
    <dgm:pt modelId="{01FF24B9-8A09-4AAA-B737-833871C2BBF7}" type="sibTrans" cxnId="{20E9BBA9-75D8-4EE9-AEFC-E9C7D36B2A40}">
      <dgm:prSet/>
      <dgm:spPr/>
      <dgm:t>
        <a:bodyPr/>
        <a:lstStyle/>
        <a:p>
          <a:pPr>
            <a:lnSpc>
              <a:spcPct val="100000"/>
            </a:lnSpc>
          </a:pPr>
          <a:endParaRPr lang="en-US"/>
        </a:p>
      </dgm:t>
    </dgm:pt>
    <dgm:pt modelId="{428789EC-21BB-4AAC-A833-D94A7B4A5DFC}">
      <dgm:prSet custT="1"/>
      <dgm:spPr/>
      <dgm:t>
        <a:bodyPr/>
        <a:lstStyle/>
        <a:p>
          <a:pPr>
            <a:lnSpc>
              <a:spcPct val="100000"/>
            </a:lnSpc>
          </a:pPr>
          <a:r>
            <a:rPr lang="en-US" sz="1800" dirty="0"/>
            <a:t>As its on a webpage we can book from any platform.</a:t>
          </a:r>
        </a:p>
      </dgm:t>
    </dgm:pt>
    <dgm:pt modelId="{E32378D2-2D1A-4FCA-82DD-9AE92AFC92AF}" type="parTrans" cxnId="{D53D43B9-52CC-4B22-9931-95D70EDE71C5}">
      <dgm:prSet/>
      <dgm:spPr/>
      <dgm:t>
        <a:bodyPr/>
        <a:lstStyle/>
        <a:p>
          <a:endParaRPr lang="en-US"/>
        </a:p>
      </dgm:t>
    </dgm:pt>
    <dgm:pt modelId="{8DE36E9E-6575-4735-A9D3-EAF378AC883B}" type="sibTrans" cxnId="{D53D43B9-52CC-4B22-9931-95D70EDE71C5}">
      <dgm:prSet/>
      <dgm:spPr/>
      <dgm:t>
        <a:bodyPr/>
        <a:lstStyle/>
        <a:p>
          <a:endParaRPr lang="en-US"/>
        </a:p>
      </dgm:t>
    </dgm:pt>
    <dgm:pt modelId="{3456F60A-E3B5-4162-B54D-487D05348FC7}" type="pres">
      <dgm:prSet presAssocID="{9D833D40-936A-4659-ABFD-3B62FEC438C9}" presName="root" presStyleCnt="0">
        <dgm:presLayoutVars>
          <dgm:dir/>
          <dgm:resizeHandles val="exact"/>
        </dgm:presLayoutVars>
      </dgm:prSet>
      <dgm:spPr/>
    </dgm:pt>
    <dgm:pt modelId="{B6B8C225-C04A-48B2-AC03-BB3AFC37BC34}" type="pres">
      <dgm:prSet presAssocID="{9D833D40-936A-4659-ABFD-3B62FEC438C9}" presName="container" presStyleCnt="0">
        <dgm:presLayoutVars>
          <dgm:dir/>
          <dgm:resizeHandles val="exact"/>
        </dgm:presLayoutVars>
      </dgm:prSet>
      <dgm:spPr/>
    </dgm:pt>
    <dgm:pt modelId="{5EEFDBF6-894A-4FB2-B087-8DB8C03068B3}" type="pres">
      <dgm:prSet presAssocID="{19854CF2-CE67-4244-BABA-3CD178A91A70}" presName="compNode" presStyleCnt="0"/>
      <dgm:spPr/>
    </dgm:pt>
    <dgm:pt modelId="{F6859544-997F-4CF0-B7B4-F04E5C69CACB}" type="pres">
      <dgm:prSet presAssocID="{19854CF2-CE67-4244-BABA-3CD178A91A70}" presName="iconBgRect" presStyleLbl="bgShp" presStyleIdx="0" presStyleCnt="4"/>
      <dgm:spPr/>
    </dgm:pt>
    <dgm:pt modelId="{A7654111-67EE-4C87-B709-E3C6E93A32FA}" type="pres">
      <dgm:prSet presAssocID="{19854CF2-CE67-4244-BABA-3CD178A91A70}" presName="iconRect" presStyleLbl="node1" presStyleIdx="0" presStyleCnt="4" custScaleX="115243" custScaleY="118260"/>
      <dgm:spPr>
        <a:blipFill>
          <a:blip xmlns:r="http://schemas.openxmlformats.org/officeDocument/2006/relationships" r:embed="rId1"/>
          <a:srcRect/>
          <a:stretch>
            <a:fillRect/>
          </a:stretch>
        </a:blipFill>
      </dgm:spPr>
    </dgm:pt>
    <dgm:pt modelId="{59771476-63F7-4D0A-9351-84FBB3382599}" type="pres">
      <dgm:prSet presAssocID="{19854CF2-CE67-4244-BABA-3CD178A91A70}" presName="spaceRect" presStyleCnt="0"/>
      <dgm:spPr/>
    </dgm:pt>
    <dgm:pt modelId="{D3B6540F-F069-46B6-AEB5-B2033F702E8C}" type="pres">
      <dgm:prSet presAssocID="{19854CF2-CE67-4244-BABA-3CD178A91A70}" presName="textRect" presStyleLbl="revTx" presStyleIdx="0" presStyleCnt="4" custScaleX="131881" custScaleY="134368" custLinFactNeighborX="7867" custLinFactNeighborY="4130">
        <dgm:presLayoutVars>
          <dgm:chMax val="1"/>
          <dgm:chPref val="1"/>
        </dgm:presLayoutVars>
      </dgm:prSet>
      <dgm:spPr/>
    </dgm:pt>
    <dgm:pt modelId="{ED205EBC-CB0D-4E34-AA0A-1FB4B06C1289}" type="pres">
      <dgm:prSet presAssocID="{324B142B-DA2E-4638-84CD-750143F8079D}" presName="sibTrans" presStyleLbl="sibTrans2D1" presStyleIdx="0" presStyleCnt="0"/>
      <dgm:spPr/>
    </dgm:pt>
    <dgm:pt modelId="{78D2D5D3-98A1-4E9E-B199-AAFC024FD44E}" type="pres">
      <dgm:prSet presAssocID="{C8C85316-8BD1-41A6-B31F-D6B2BDDBEB83}" presName="compNode" presStyleCnt="0"/>
      <dgm:spPr/>
    </dgm:pt>
    <dgm:pt modelId="{D827A45D-56BD-4F23-9FE4-DAF3040B5A54}" type="pres">
      <dgm:prSet presAssocID="{C8C85316-8BD1-41A6-B31F-D6B2BDDBEB83}" presName="iconBgRect" presStyleLbl="bgShp" presStyleIdx="1" presStyleCnt="4"/>
      <dgm:spPr/>
    </dgm:pt>
    <dgm:pt modelId="{BA9C2F4A-63F2-4EFD-9130-09F0E0FE3BCA}" type="pres">
      <dgm:prSet presAssocID="{C8C85316-8BD1-41A6-B31F-D6B2BDDBEB83}"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HummingBird"/>
        </a:ext>
      </dgm:extLst>
    </dgm:pt>
    <dgm:pt modelId="{292546EA-53B2-4E53-A234-3C8696E9BBFA}" type="pres">
      <dgm:prSet presAssocID="{C8C85316-8BD1-41A6-B31F-D6B2BDDBEB83}" presName="spaceRect" presStyleCnt="0"/>
      <dgm:spPr/>
    </dgm:pt>
    <dgm:pt modelId="{8B3E3E63-0BE8-4D44-BC43-7184AECD6709}" type="pres">
      <dgm:prSet presAssocID="{C8C85316-8BD1-41A6-B31F-D6B2BDDBEB83}" presName="textRect" presStyleLbl="revTx" presStyleIdx="1" presStyleCnt="4">
        <dgm:presLayoutVars>
          <dgm:chMax val="1"/>
          <dgm:chPref val="1"/>
        </dgm:presLayoutVars>
      </dgm:prSet>
      <dgm:spPr/>
    </dgm:pt>
    <dgm:pt modelId="{46DECC6A-D594-45CB-9BBA-6F0E8C454D2E}" type="pres">
      <dgm:prSet presAssocID="{D7DB38D4-E3C6-40D4-A3B9-7B2605F98573}" presName="sibTrans" presStyleLbl="sibTrans2D1" presStyleIdx="0" presStyleCnt="0"/>
      <dgm:spPr/>
    </dgm:pt>
    <dgm:pt modelId="{94E7D8A4-06B3-4664-96CB-518A2D60EC84}" type="pres">
      <dgm:prSet presAssocID="{B8C3195F-4835-47CE-A92E-BF975EAB7F90}" presName="compNode" presStyleCnt="0"/>
      <dgm:spPr/>
    </dgm:pt>
    <dgm:pt modelId="{791844CB-8BD7-4F7F-808C-EF04FE9FC012}" type="pres">
      <dgm:prSet presAssocID="{B8C3195F-4835-47CE-A92E-BF975EAB7F90}" presName="iconBgRect" presStyleLbl="bgShp" presStyleIdx="2" presStyleCnt="4"/>
      <dgm:spPr/>
    </dgm:pt>
    <dgm:pt modelId="{EA7FB383-683B-41C9-BFA8-740B0C918C1D}" type="pres">
      <dgm:prSet presAssocID="{B8C3195F-4835-47CE-A92E-BF975EAB7F90}"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mart Phone"/>
        </a:ext>
      </dgm:extLst>
    </dgm:pt>
    <dgm:pt modelId="{4C0B636C-2F06-4CC1-B1A6-A62C2CF49664}" type="pres">
      <dgm:prSet presAssocID="{B8C3195F-4835-47CE-A92E-BF975EAB7F90}" presName="spaceRect" presStyleCnt="0"/>
      <dgm:spPr/>
    </dgm:pt>
    <dgm:pt modelId="{15E28C7B-898D-43B2-BE91-1961E7FC66C8}" type="pres">
      <dgm:prSet presAssocID="{B8C3195F-4835-47CE-A92E-BF975EAB7F90}" presName="textRect" presStyleLbl="revTx" presStyleIdx="2" presStyleCnt="4" custScaleX="113465">
        <dgm:presLayoutVars>
          <dgm:chMax val="1"/>
          <dgm:chPref val="1"/>
        </dgm:presLayoutVars>
      </dgm:prSet>
      <dgm:spPr/>
    </dgm:pt>
    <dgm:pt modelId="{2D368E50-4E4D-4FAA-93A2-884767F4188A}" type="pres">
      <dgm:prSet presAssocID="{01FF24B9-8A09-4AAA-B737-833871C2BBF7}" presName="sibTrans" presStyleLbl="sibTrans2D1" presStyleIdx="0" presStyleCnt="0"/>
      <dgm:spPr/>
    </dgm:pt>
    <dgm:pt modelId="{950BEC1F-B352-48E2-9820-33583E10BB73}" type="pres">
      <dgm:prSet presAssocID="{428789EC-21BB-4AAC-A833-D94A7B4A5DFC}" presName="compNode" presStyleCnt="0"/>
      <dgm:spPr/>
    </dgm:pt>
    <dgm:pt modelId="{6C75BC1F-FD48-463F-A436-2ABFCB1524C3}" type="pres">
      <dgm:prSet presAssocID="{428789EC-21BB-4AAC-A833-D94A7B4A5DFC}" presName="iconBgRect" presStyleLbl="bgShp" presStyleIdx="3" presStyleCnt="4"/>
      <dgm:spPr/>
    </dgm:pt>
    <dgm:pt modelId="{4D63D569-376D-4F1E-896D-A58326AFB6F1}" type="pres">
      <dgm:prSet presAssocID="{428789EC-21BB-4AAC-A833-D94A7B4A5DFC}"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Hot Air Balloon"/>
        </a:ext>
      </dgm:extLst>
    </dgm:pt>
    <dgm:pt modelId="{533E06C4-ACE3-4341-842C-66EF933E4649}" type="pres">
      <dgm:prSet presAssocID="{428789EC-21BB-4AAC-A833-D94A7B4A5DFC}" presName="spaceRect" presStyleCnt="0"/>
      <dgm:spPr/>
    </dgm:pt>
    <dgm:pt modelId="{D26AF047-CF2E-403D-8B51-779924312DD1}" type="pres">
      <dgm:prSet presAssocID="{428789EC-21BB-4AAC-A833-D94A7B4A5DFC}" presName="textRect" presStyleLbl="revTx" presStyleIdx="3" presStyleCnt="4">
        <dgm:presLayoutVars>
          <dgm:chMax val="1"/>
          <dgm:chPref val="1"/>
        </dgm:presLayoutVars>
      </dgm:prSet>
      <dgm:spPr/>
    </dgm:pt>
  </dgm:ptLst>
  <dgm:cxnLst>
    <dgm:cxn modelId="{C3BE3200-A8FA-444D-93F6-BA2C3E9850AA}" type="presOf" srcId="{19854CF2-CE67-4244-BABA-3CD178A91A70}" destId="{D3B6540F-F069-46B6-AEB5-B2033F702E8C}" srcOrd="0" destOrd="0" presId="urn:microsoft.com/office/officeart/2018/2/layout/IconCircleList"/>
    <dgm:cxn modelId="{27130733-5CBC-47B0-8452-881E72A35F2B}" type="presOf" srcId="{C8C85316-8BD1-41A6-B31F-D6B2BDDBEB83}" destId="{8B3E3E63-0BE8-4D44-BC43-7184AECD6709}" srcOrd="0" destOrd="0" presId="urn:microsoft.com/office/officeart/2018/2/layout/IconCircleList"/>
    <dgm:cxn modelId="{537C3F7E-8B1F-4278-9164-46EB278A22EF}" type="presOf" srcId="{324B142B-DA2E-4638-84CD-750143F8079D}" destId="{ED205EBC-CB0D-4E34-AA0A-1FB4B06C1289}" srcOrd="0" destOrd="0" presId="urn:microsoft.com/office/officeart/2018/2/layout/IconCircleList"/>
    <dgm:cxn modelId="{CBFB1983-33EA-4492-B5CB-78509D1C07CC}" type="presOf" srcId="{9D833D40-936A-4659-ABFD-3B62FEC438C9}" destId="{3456F60A-E3B5-4162-B54D-487D05348FC7}" srcOrd="0" destOrd="0" presId="urn:microsoft.com/office/officeart/2018/2/layout/IconCircleList"/>
    <dgm:cxn modelId="{02B86097-3A59-4120-8F31-A0E0CC012DEC}" type="presOf" srcId="{01FF24B9-8A09-4AAA-B737-833871C2BBF7}" destId="{2D368E50-4E4D-4FAA-93A2-884767F4188A}" srcOrd="0" destOrd="0" presId="urn:microsoft.com/office/officeart/2018/2/layout/IconCircleList"/>
    <dgm:cxn modelId="{59128F9E-75A8-4F68-8F5C-FEAA0145560F}" srcId="{9D833D40-936A-4659-ABFD-3B62FEC438C9}" destId="{C8C85316-8BD1-41A6-B31F-D6B2BDDBEB83}" srcOrd="1" destOrd="0" parTransId="{473D3127-8463-48CD-8BE5-DB8535EF13BB}" sibTransId="{D7DB38D4-E3C6-40D4-A3B9-7B2605F98573}"/>
    <dgm:cxn modelId="{20E9BBA9-75D8-4EE9-AEFC-E9C7D36B2A40}" srcId="{9D833D40-936A-4659-ABFD-3B62FEC438C9}" destId="{B8C3195F-4835-47CE-A92E-BF975EAB7F90}" srcOrd="2" destOrd="0" parTransId="{DE37CC99-DEE6-42E2-A505-126D5076AC93}" sibTransId="{01FF24B9-8A09-4AAA-B737-833871C2BBF7}"/>
    <dgm:cxn modelId="{A598EBB5-567D-4DC5-8483-1197350188C7}" type="presOf" srcId="{D7DB38D4-E3C6-40D4-A3B9-7B2605F98573}" destId="{46DECC6A-D594-45CB-9BBA-6F0E8C454D2E}" srcOrd="0" destOrd="0" presId="urn:microsoft.com/office/officeart/2018/2/layout/IconCircleList"/>
    <dgm:cxn modelId="{398E91B6-95DE-4262-B1C2-BB7913AC1E4F}" srcId="{9D833D40-936A-4659-ABFD-3B62FEC438C9}" destId="{19854CF2-CE67-4244-BABA-3CD178A91A70}" srcOrd="0" destOrd="0" parTransId="{95DDFAAA-B0E6-46E8-84F7-87FE8AB58503}" sibTransId="{324B142B-DA2E-4638-84CD-750143F8079D}"/>
    <dgm:cxn modelId="{D53D43B9-52CC-4B22-9931-95D70EDE71C5}" srcId="{9D833D40-936A-4659-ABFD-3B62FEC438C9}" destId="{428789EC-21BB-4AAC-A833-D94A7B4A5DFC}" srcOrd="3" destOrd="0" parTransId="{E32378D2-2D1A-4FCA-82DD-9AE92AFC92AF}" sibTransId="{8DE36E9E-6575-4735-A9D3-EAF378AC883B}"/>
    <dgm:cxn modelId="{C1F264C1-D454-4ACE-9485-E607F50EFC42}" type="presOf" srcId="{B8C3195F-4835-47CE-A92E-BF975EAB7F90}" destId="{15E28C7B-898D-43B2-BE91-1961E7FC66C8}" srcOrd="0" destOrd="0" presId="urn:microsoft.com/office/officeart/2018/2/layout/IconCircleList"/>
    <dgm:cxn modelId="{F57CEBD2-70C8-49C4-B468-AB668FBB9ED4}" type="presOf" srcId="{428789EC-21BB-4AAC-A833-D94A7B4A5DFC}" destId="{D26AF047-CF2E-403D-8B51-779924312DD1}" srcOrd="0" destOrd="0" presId="urn:microsoft.com/office/officeart/2018/2/layout/IconCircleList"/>
    <dgm:cxn modelId="{64807F31-CFCD-4F59-87CD-8A1587444DC7}" type="presParOf" srcId="{3456F60A-E3B5-4162-B54D-487D05348FC7}" destId="{B6B8C225-C04A-48B2-AC03-BB3AFC37BC34}" srcOrd="0" destOrd="0" presId="urn:microsoft.com/office/officeart/2018/2/layout/IconCircleList"/>
    <dgm:cxn modelId="{ECAD1FE8-FA76-4421-9DD0-58B8A9B6F4BA}" type="presParOf" srcId="{B6B8C225-C04A-48B2-AC03-BB3AFC37BC34}" destId="{5EEFDBF6-894A-4FB2-B087-8DB8C03068B3}" srcOrd="0" destOrd="0" presId="urn:microsoft.com/office/officeart/2018/2/layout/IconCircleList"/>
    <dgm:cxn modelId="{9FF2A18E-1913-4317-825A-7A18880354EB}" type="presParOf" srcId="{5EEFDBF6-894A-4FB2-B087-8DB8C03068B3}" destId="{F6859544-997F-4CF0-B7B4-F04E5C69CACB}" srcOrd="0" destOrd="0" presId="urn:microsoft.com/office/officeart/2018/2/layout/IconCircleList"/>
    <dgm:cxn modelId="{C668D86D-CFA7-4D54-B858-0F7F1F31F8B5}" type="presParOf" srcId="{5EEFDBF6-894A-4FB2-B087-8DB8C03068B3}" destId="{A7654111-67EE-4C87-B709-E3C6E93A32FA}" srcOrd="1" destOrd="0" presId="urn:microsoft.com/office/officeart/2018/2/layout/IconCircleList"/>
    <dgm:cxn modelId="{82FCD881-10E3-4DEF-82E7-74DEF7864359}" type="presParOf" srcId="{5EEFDBF6-894A-4FB2-B087-8DB8C03068B3}" destId="{59771476-63F7-4D0A-9351-84FBB3382599}" srcOrd="2" destOrd="0" presId="urn:microsoft.com/office/officeart/2018/2/layout/IconCircleList"/>
    <dgm:cxn modelId="{22115B7A-374B-4BDA-83A6-8F92CB028223}" type="presParOf" srcId="{5EEFDBF6-894A-4FB2-B087-8DB8C03068B3}" destId="{D3B6540F-F069-46B6-AEB5-B2033F702E8C}" srcOrd="3" destOrd="0" presId="urn:microsoft.com/office/officeart/2018/2/layout/IconCircleList"/>
    <dgm:cxn modelId="{DFB7A647-3481-4533-A628-7AF7550B2AF8}" type="presParOf" srcId="{B6B8C225-C04A-48B2-AC03-BB3AFC37BC34}" destId="{ED205EBC-CB0D-4E34-AA0A-1FB4B06C1289}" srcOrd="1" destOrd="0" presId="urn:microsoft.com/office/officeart/2018/2/layout/IconCircleList"/>
    <dgm:cxn modelId="{473DB1FD-B5D5-46B1-9B44-A1753A6E1718}" type="presParOf" srcId="{B6B8C225-C04A-48B2-AC03-BB3AFC37BC34}" destId="{78D2D5D3-98A1-4E9E-B199-AAFC024FD44E}" srcOrd="2" destOrd="0" presId="urn:microsoft.com/office/officeart/2018/2/layout/IconCircleList"/>
    <dgm:cxn modelId="{182B4970-DD05-4797-9262-F775BFBA42DE}" type="presParOf" srcId="{78D2D5D3-98A1-4E9E-B199-AAFC024FD44E}" destId="{D827A45D-56BD-4F23-9FE4-DAF3040B5A54}" srcOrd="0" destOrd="0" presId="urn:microsoft.com/office/officeart/2018/2/layout/IconCircleList"/>
    <dgm:cxn modelId="{A0544A7B-65BC-43B0-A082-F97D5A61E998}" type="presParOf" srcId="{78D2D5D3-98A1-4E9E-B199-AAFC024FD44E}" destId="{BA9C2F4A-63F2-4EFD-9130-09F0E0FE3BCA}" srcOrd="1" destOrd="0" presId="urn:microsoft.com/office/officeart/2018/2/layout/IconCircleList"/>
    <dgm:cxn modelId="{D632F7E8-6543-435D-8FCA-838E0011E9BB}" type="presParOf" srcId="{78D2D5D3-98A1-4E9E-B199-AAFC024FD44E}" destId="{292546EA-53B2-4E53-A234-3C8696E9BBFA}" srcOrd="2" destOrd="0" presId="urn:microsoft.com/office/officeart/2018/2/layout/IconCircleList"/>
    <dgm:cxn modelId="{E43BD7E3-CE2D-41DD-843C-ACCD3CEEF84D}" type="presParOf" srcId="{78D2D5D3-98A1-4E9E-B199-AAFC024FD44E}" destId="{8B3E3E63-0BE8-4D44-BC43-7184AECD6709}" srcOrd="3" destOrd="0" presId="urn:microsoft.com/office/officeart/2018/2/layout/IconCircleList"/>
    <dgm:cxn modelId="{9355BD58-B69E-47CA-9504-E01E944182F1}" type="presParOf" srcId="{B6B8C225-C04A-48B2-AC03-BB3AFC37BC34}" destId="{46DECC6A-D594-45CB-9BBA-6F0E8C454D2E}" srcOrd="3" destOrd="0" presId="urn:microsoft.com/office/officeart/2018/2/layout/IconCircleList"/>
    <dgm:cxn modelId="{49F01298-1C13-47C7-BED6-3120DF5FA000}" type="presParOf" srcId="{B6B8C225-C04A-48B2-AC03-BB3AFC37BC34}" destId="{94E7D8A4-06B3-4664-96CB-518A2D60EC84}" srcOrd="4" destOrd="0" presId="urn:microsoft.com/office/officeart/2018/2/layout/IconCircleList"/>
    <dgm:cxn modelId="{A6E8CB49-1EA6-4083-8BAB-292F61356731}" type="presParOf" srcId="{94E7D8A4-06B3-4664-96CB-518A2D60EC84}" destId="{791844CB-8BD7-4F7F-808C-EF04FE9FC012}" srcOrd="0" destOrd="0" presId="urn:microsoft.com/office/officeart/2018/2/layout/IconCircleList"/>
    <dgm:cxn modelId="{5E10E88A-CE60-4DD9-B3B7-44C86CEC2483}" type="presParOf" srcId="{94E7D8A4-06B3-4664-96CB-518A2D60EC84}" destId="{EA7FB383-683B-41C9-BFA8-740B0C918C1D}" srcOrd="1" destOrd="0" presId="urn:microsoft.com/office/officeart/2018/2/layout/IconCircleList"/>
    <dgm:cxn modelId="{E532A784-F5E9-482B-9C63-D7C81C586F5E}" type="presParOf" srcId="{94E7D8A4-06B3-4664-96CB-518A2D60EC84}" destId="{4C0B636C-2F06-4CC1-B1A6-A62C2CF49664}" srcOrd="2" destOrd="0" presId="urn:microsoft.com/office/officeart/2018/2/layout/IconCircleList"/>
    <dgm:cxn modelId="{B5090B7C-02D4-4642-88D5-70189D3E91B0}" type="presParOf" srcId="{94E7D8A4-06B3-4664-96CB-518A2D60EC84}" destId="{15E28C7B-898D-43B2-BE91-1961E7FC66C8}" srcOrd="3" destOrd="0" presId="urn:microsoft.com/office/officeart/2018/2/layout/IconCircleList"/>
    <dgm:cxn modelId="{C6888EB9-F360-4BCD-8C3C-A9DE13E57CC3}" type="presParOf" srcId="{B6B8C225-C04A-48B2-AC03-BB3AFC37BC34}" destId="{2D368E50-4E4D-4FAA-93A2-884767F4188A}" srcOrd="5" destOrd="0" presId="urn:microsoft.com/office/officeart/2018/2/layout/IconCircleList"/>
    <dgm:cxn modelId="{BF760E42-BABB-46D1-9FA3-1DC42EF5437E}" type="presParOf" srcId="{B6B8C225-C04A-48B2-AC03-BB3AFC37BC34}" destId="{950BEC1F-B352-48E2-9820-33583E10BB73}" srcOrd="6" destOrd="0" presId="urn:microsoft.com/office/officeart/2018/2/layout/IconCircleList"/>
    <dgm:cxn modelId="{2B6E2483-4D21-4F13-B822-40834E9CD1D5}" type="presParOf" srcId="{950BEC1F-B352-48E2-9820-33583E10BB73}" destId="{6C75BC1F-FD48-463F-A436-2ABFCB1524C3}" srcOrd="0" destOrd="0" presId="urn:microsoft.com/office/officeart/2018/2/layout/IconCircleList"/>
    <dgm:cxn modelId="{7072B3F8-24CD-4E57-9B90-87196AC41C67}" type="presParOf" srcId="{950BEC1F-B352-48E2-9820-33583E10BB73}" destId="{4D63D569-376D-4F1E-896D-A58326AFB6F1}" srcOrd="1" destOrd="0" presId="urn:microsoft.com/office/officeart/2018/2/layout/IconCircleList"/>
    <dgm:cxn modelId="{10DF484F-84B1-4208-B023-897186A2FA1D}" type="presParOf" srcId="{950BEC1F-B352-48E2-9820-33583E10BB73}" destId="{533E06C4-ACE3-4341-842C-66EF933E4649}" srcOrd="2" destOrd="0" presId="urn:microsoft.com/office/officeart/2018/2/layout/IconCircleList"/>
    <dgm:cxn modelId="{B9050D93-D760-4516-9F0E-DBF4E5DF0F04}" type="presParOf" srcId="{950BEC1F-B352-48E2-9820-33583E10BB73}" destId="{D26AF047-CF2E-403D-8B51-779924312DD1}"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1F57B4-B45A-4812-B201-A71021C16C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3C3C49-242E-46FC-AADA-DCD27B1F4F45}">
      <dgm:prSet/>
      <dgm:spPr/>
      <dgm:t>
        <a:bodyPr/>
        <a:lstStyle/>
        <a:p>
          <a:r>
            <a:rPr lang="en-US" dirty="0">
              <a:latin typeface="EB Garamond" pitchFamily="2" charset="0"/>
              <a:ea typeface="EB Garamond" pitchFamily="2" charset="0"/>
            </a:rPr>
            <a:t>When to Use this approach:</a:t>
          </a:r>
        </a:p>
      </dgm:t>
    </dgm:pt>
    <dgm:pt modelId="{4E20656C-FEF0-435D-85D3-EED6E838222A}" type="sibTrans" cxnId="{6FDDBD21-50B5-4D9E-95F0-7EA98DE53EE0}">
      <dgm:prSet/>
      <dgm:spPr/>
      <dgm:t>
        <a:bodyPr/>
        <a:lstStyle/>
        <a:p>
          <a:endParaRPr lang="en-US"/>
        </a:p>
      </dgm:t>
    </dgm:pt>
    <dgm:pt modelId="{584752B4-A21F-4425-B349-19394A0CBF77}" type="parTrans" cxnId="{6FDDBD21-50B5-4D9E-95F0-7EA98DE53EE0}">
      <dgm:prSet/>
      <dgm:spPr/>
      <dgm:t>
        <a:bodyPr/>
        <a:lstStyle/>
        <a:p>
          <a:endParaRPr lang="en-US"/>
        </a:p>
      </dgm:t>
    </dgm:pt>
    <dgm:pt modelId="{4A6C32E8-19FE-4C82-8429-8BE35051C351}">
      <dgm:prSet/>
      <dgm:spPr/>
      <dgm:t>
        <a:bodyPr/>
        <a:lstStyle/>
        <a:p>
          <a:r>
            <a:rPr lang="en-US" dirty="0">
              <a:latin typeface="EB Garamond" pitchFamily="2" charset="0"/>
              <a:ea typeface="EB Garamond" pitchFamily="2" charset="0"/>
            </a:rPr>
            <a:t>Bus operator has plenty off buses to store in a specific stoppage.</a:t>
          </a:r>
        </a:p>
      </dgm:t>
    </dgm:pt>
    <dgm:pt modelId="{4201524E-3843-4A0E-9789-3E18F19D10BF}" type="sibTrans" cxnId="{E435E123-DE20-4725-839F-0277D7FDA286}">
      <dgm:prSet/>
      <dgm:spPr/>
      <dgm:t>
        <a:bodyPr/>
        <a:lstStyle/>
        <a:p>
          <a:endParaRPr lang="en-US"/>
        </a:p>
      </dgm:t>
    </dgm:pt>
    <dgm:pt modelId="{8366D9BA-036D-4D8A-B8B8-701228F760DC}" type="parTrans" cxnId="{E435E123-DE20-4725-839F-0277D7FDA286}">
      <dgm:prSet/>
      <dgm:spPr/>
      <dgm:t>
        <a:bodyPr/>
        <a:lstStyle/>
        <a:p>
          <a:endParaRPr lang="en-US"/>
        </a:p>
      </dgm:t>
    </dgm:pt>
    <dgm:pt modelId="{D87C6820-6070-49E2-BE46-751DEFB86058}">
      <dgm:prSet/>
      <dgm:spPr/>
      <dgm:t>
        <a:bodyPr/>
        <a:lstStyle/>
        <a:p>
          <a:r>
            <a:rPr lang="en-US" dirty="0">
              <a:latin typeface="EB Garamond" pitchFamily="2" charset="0"/>
              <a:ea typeface="EB Garamond" pitchFamily="2" charset="0"/>
            </a:rPr>
            <a:t>Large Bus stoppage area to store multiple number of buses.</a:t>
          </a:r>
        </a:p>
      </dgm:t>
    </dgm:pt>
    <dgm:pt modelId="{C9465B52-A248-45B6-9147-F2001BAE9637}" type="parTrans" cxnId="{C2D5CAFC-9F39-4947-948E-2C00A7663961}">
      <dgm:prSet/>
      <dgm:spPr/>
      <dgm:t>
        <a:bodyPr/>
        <a:lstStyle/>
        <a:p>
          <a:endParaRPr lang="en-IN"/>
        </a:p>
      </dgm:t>
    </dgm:pt>
    <dgm:pt modelId="{4ECD6416-10E8-44FD-8970-F05879CDFB14}" type="sibTrans" cxnId="{C2D5CAFC-9F39-4947-948E-2C00A7663961}">
      <dgm:prSet/>
      <dgm:spPr/>
      <dgm:t>
        <a:bodyPr/>
        <a:lstStyle/>
        <a:p>
          <a:endParaRPr lang="en-IN"/>
        </a:p>
      </dgm:t>
    </dgm:pt>
    <dgm:pt modelId="{70AE518B-B385-41E4-855E-6433281B72CB}">
      <dgm:prSet/>
      <dgm:spPr/>
      <dgm:t>
        <a:bodyPr/>
        <a:lstStyle/>
        <a:p>
          <a:r>
            <a:rPr lang="en-US" dirty="0">
              <a:latin typeface="EB Garamond" pitchFamily="2" charset="0"/>
              <a:ea typeface="EB Garamond" pitchFamily="2" charset="0"/>
            </a:rPr>
            <a:t>One or two bus stoppage have most no of booking.</a:t>
          </a:r>
        </a:p>
      </dgm:t>
    </dgm:pt>
    <dgm:pt modelId="{D31F4E56-D8EA-4250-A889-A86E58D2460A}" type="parTrans" cxnId="{66B1E9BB-6743-4379-AF1B-4ACAEEDCD344}">
      <dgm:prSet/>
      <dgm:spPr/>
      <dgm:t>
        <a:bodyPr/>
        <a:lstStyle/>
        <a:p>
          <a:endParaRPr lang="en-IN"/>
        </a:p>
      </dgm:t>
    </dgm:pt>
    <dgm:pt modelId="{64CB8A81-2F60-40BC-9262-2CA20FD678F9}" type="sibTrans" cxnId="{66B1E9BB-6743-4379-AF1B-4ACAEEDCD344}">
      <dgm:prSet/>
      <dgm:spPr/>
      <dgm:t>
        <a:bodyPr/>
        <a:lstStyle/>
        <a:p>
          <a:endParaRPr lang="en-IN"/>
        </a:p>
      </dgm:t>
    </dgm:pt>
    <dgm:pt modelId="{57EC3003-7955-4F12-8D75-7F6D6037F65C}" type="pres">
      <dgm:prSet presAssocID="{521F57B4-B45A-4812-B201-A71021C16CD3}" presName="linear" presStyleCnt="0">
        <dgm:presLayoutVars>
          <dgm:animLvl val="lvl"/>
          <dgm:resizeHandles val="exact"/>
        </dgm:presLayoutVars>
      </dgm:prSet>
      <dgm:spPr/>
    </dgm:pt>
    <dgm:pt modelId="{6EA30671-4E3C-4C7B-8787-C940CBAA624D}" type="pres">
      <dgm:prSet presAssocID="{3F3C3C49-242E-46FC-AADA-DCD27B1F4F45}" presName="parentText" presStyleLbl="node1" presStyleIdx="0" presStyleCnt="1">
        <dgm:presLayoutVars>
          <dgm:chMax val="0"/>
          <dgm:bulletEnabled val="1"/>
        </dgm:presLayoutVars>
      </dgm:prSet>
      <dgm:spPr/>
    </dgm:pt>
    <dgm:pt modelId="{FC9265FE-1038-488F-BE49-17514B126D7C}" type="pres">
      <dgm:prSet presAssocID="{3F3C3C49-242E-46FC-AADA-DCD27B1F4F45}" presName="childText" presStyleLbl="revTx" presStyleIdx="0" presStyleCnt="1">
        <dgm:presLayoutVars>
          <dgm:bulletEnabled val="1"/>
        </dgm:presLayoutVars>
      </dgm:prSet>
      <dgm:spPr/>
    </dgm:pt>
  </dgm:ptLst>
  <dgm:cxnLst>
    <dgm:cxn modelId="{35986115-61B1-4B3F-84E3-9E6D65939B16}" type="presOf" srcId="{3F3C3C49-242E-46FC-AADA-DCD27B1F4F45}" destId="{6EA30671-4E3C-4C7B-8787-C940CBAA624D}" srcOrd="0" destOrd="0" presId="urn:microsoft.com/office/officeart/2005/8/layout/vList2"/>
    <dgm:cxn modelId="{6FDDBD21-50B5-4D9E-95F0-7EA98DE53EE0}" srcId="{521F57B4-B45A-4812-B201-A71021C16CD3}" destId="{3F3C3C49-242E-46FC-AADA-DCD27B1F4F45}" srcOrd="0" destOrd="0" parTransId="{584752B4-A21F-4425-B349-19394A0CBF77}" sibTransId="{4E20656C-FEF0-435D-85D3-EED6E838222A}"/>
    <dgm:cxn modelId="{E435E123-DE20-4725-839F-0277D7FDA286}" srcId="{3F3C3C49-242E-46FC-AADA-DCD27B1F4F45}" destId="{4A6C32E8-19FE-4C82-8429-8BE35051C351}" srcOrd="1" destOrd="0" parTransId="{8366D9BA-036D-4D8A-B8B8-701228F760DC}" sibTransId="{4201524E-3843-4A0E-9789-3E18F19D10BF}"/>
    <dgm:cxn modelId="{E6A2FD63-65EE-412D-8B36-08B9970E1748}" type="presOf" srcId="{4A6C32E8-19FE-4C82-8429-8BE35051C351}" destId="{FC9265FE-1038-488F-BE49-17514B126D7C}" srcOrd="0" destOrd="1" presId="urn:microsoft.com/office/officeart/2005/8/layout/vList2"/>
    <dgm:cxn modelId="{970D394D-D983-49A5-AFE9-27989DD1D993}" type="presOf" srcId="{D87C6820-6070-49E2-BE46-751DEFB86058}" destId="{FC9265FE-1038-488F-BE49-17514B126D7C}" srcOrd="0" destOrd="2" presId="urn:microsoft.com/office/officeart/2005/8/layout/vList2"/>
    <dgm:cxn modelId="{F644DE76-D498-423A-9739-4597537ADDA0}" type="presOf" srcId="{70AE518B-B385-41E4-855E-6433281B72CB}" destId="{FC9265FE-1038-488F-BE49-17514B126D7C}" srcOrd="0" destOrd="0" presId="urn:microsoft.com/office/officeart/2005/8/layout/vList2"/>
    <dgm:cxn modelId="{5955D38D-99A5-4B91-AC4B-AF686F08B456}" type="presOf" srcId="{521F57B4-B45A-4812-B201-A71021C16CD3}" destId="{57EC3003-7955-4F12-8D75-7F6D6037F65C}" srcOrd="0" destOrd="0" presId="urn:microsoft.com/office/officeart/2005/8/layout/vList2"/>
    <dgm:cxn modelId="{66B1E9BB-6743-4379-AF1B-4ACAEEDCD344}" srcId="{3F3C3C49-242E-46FC-AADA-DCD27B1F4F45}" destId="{70AE518B-B385-41E4-855E-6433281B72CB}" srcOrd="0" destOrd="0" parTransId="{D31F4E56-D8EA-4250-A889-A86E58D2460A}" sibTransId="{64CB8A81-2F60-40BC-9262-2CA20FD678F9}"/>
    <dgm:cxn modelId="{C2D5CAFC-9F39-4947-948E-2C00A7663961}" srcId="{3F3C3C49-242E-46FC-AADA-DCD27B1F4F45}" destId="{D87C6820-6070-49E2-BE46-751DEFB86058}" srcOrd="2" destOrd="0" parTransId="{C9465B52-A248-45B6-9147-F2001BAE9637}" sibTransId="{4ECD6416-10E8-44FD-8970-F05879CDFB14}"/>
    <dgm:cxn modelId="{D9250652-C641-450C-B352-E395FF042EEE}" type="presParOf" srcId="{57EC3003-7955-4F12-8D75-7F6D6037F65C}" destId="{6EA30671-4E3C-4C7B-8787-C940CBAA624D}" srcOrd="0" destOrd="0" presId="urn:microsoft.com/office/officeart/2005/8/layout/vList2"/>
    <dgm:cxn modelId="{3A46C5F5-DB2D-49D6-9468-5C97FFF4E764}" type="presParOf" srcId="{57EC3003-7955-4F12-8D75-7F6D6037F65C}" destId="{FC9265FE-1038-488F-BE49-17514B126D7C}"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2C2F0-6F4A-4D13-B740-61C9101177F7}">
      <dsp:nvSpPr>
        <dsp:cNvPr id="0" name=""/>
        <dsp:cNvSpPr/>
      </dsp:nvSpPr>
      <dsp:spPr>
        <a:xfrm>
          <a:off x="0" y="30856"/>
          <a:ext cx="6262289" cy="2378859"/>
        </a:xfrm>
        <a:prstGeom prst="roundRect">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Our approach provided in this project handles the given problem in its own way</a:t>
          </a:r>
          <a:r>
            <a:rPr lang="en-US" sz="1800" b="0" i="0" kern="1200" dirty="0"/>
            <a:t>.(static booking)</a:t>
          </a:r>
        </a:p>
        <a:p>
          <a:pPr marL="0" lvl="0" indent="0" algn="l" defTabSz="844550">
            <a:lnSpc>
              <a:spcPct val="90000"/>
            </a:lnSpc>
            <a:spcBef>
              <a:spcPct val="0"/>
            </a:spcBef>
            <a:spcAft>
              <a:spcPct val="35000"/>
            </a:spcAft>
            <a:buNone/>
          </a:pPr>
          <a:r>
            <a:rPr lang="en-US" sz="1800" b="0" i="0" kern="1200" dirty="0"/>
            <a:t>
   -Gather all booking data by 12am for next-day bus allocation.
    - Analyze booking data to determine demand between various bus stoppages.</a:t>
          </a:r>
          <a:endParaRPr lang="en-US" sz="1800" kern="1200" dirty="0"/>
        </a:p>
      </dsp:txBody>
      <dsp:txXfrm>
        <a:off x="116126" y="146982"/>
        <a:ext cx="6030037" cy="2146607"/>
      </dsp:txXfrm>
    </dsp:sp>
    <dsp:sp modelId="{2E6C7011-9812-4733-93D6-1BBAE80EECEB}">
      <dsp:nvSpPr>
        <dsp:cNvPr id="0" name=""/>
        <dsp:cNvSpPr/>
      </dsp:nvSpPr>
      <dsp:spPr>
        <a:xfrm>
          <a:off x="0" y="2381132"/>
          <a:ext cx="6262289" cy="6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28"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IN" sz="400" kern="1200" dirty="0"/>
        </a:p>
        <a:p>
          <a:pPr marL="57150" lvl="1" indent="-57150" algn="l" defTabSz="177800">
            <a:lnSpc>
              <a:spcPct val="90000"/>
            </a:lnSpc>
            <a:spcBef>
              <a:spcPct val="0"/>
            </a:spcBef>
            <a:spcAft>
              <a:spcPct val="20000"/>
            </a:spcAft>
            <a:buChar char="•"/>
          </a:pPr>
          <a:endParaRPr lang="en-IN" sz="400" kern="1200" dirty="0"/>
        </a:p>
      </dsp:txBody>
      <dsp:txXfrm>
        <a:off x="0" y="2381132"/>
        <a:ext cx="6262289" cy="68318"/>
      </dsp:txXfrm>
    </dsp:sp>
    <dsp:sp modelId="{35EB7ABA-B94D-4657-92A5-A98AA9821814}">
      <dsp:nvSpPr>
        <dsp:cNvPr id="0" name=""/>
        <dsp:cNvSpPr/>
      </dsp:nvSpPr>
      <dsp:spPr>
        <a:xfrm>
          <a:off x="0" y="2452121"/>
          <a:ext cx="6262289" cy="1613143"/>
        </a:xfrm>
        <a:prstGeom prst="roundRect">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   - </a:t>
          </a:r>
          <a:r>
            <a:rPr lang="en-US" sz="1800" b="0" i="0" kern="1200" dirty="0"/>
            <a:t>Allocate and halt buses based on the analyzed demand to ensure optimal coverage.
    - Stock extra buses at strategic stoppages to handle demand and ensure readiness</a:t>
          </a:r>
          <a:r>
            <a:rPr lang="en-US" sz="2100" b="0" i="0" kern="1200" dirty="0"/>
            <a:t>. </a:t>
          </a:r>
          <a:endParaRPr lang="en-US" sz="2100" kern="1200" dirty="0"/>
        </a:p>
      </dsp:txBody>
      <dsp:txXfrm>
        <a:off x="78747" y="2530868"/>
        <a:ext cx="6104795" cy="1455649"/>
      </dsp:txXfrm>
    </dsp:sp>
    <dsp:sp modelId="{93FE7876-E3F7-4B96-8C91-8A8419C39E7A}">
      <dsp:nvSpPr>
        <dsp:cNvPr id="0" name=""/>
        <dsp:cNvSpPr/>
      </dsp:nvSpPr>
      <dsp:spPr>
        <a:xfrm>
          <a:off x="0" y="4072040"/>
          <a:ext cx="6262289" cy="1613143"/>
        </a:xfrm>
        <a:prstGeom prst="roundRect">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   -It provides a </a:t>
          </a:r>
          <a:r>
            <a:rPr lang="en-US" sz="1800" b="1" i="0" kern="1200" dirty="0"/>
            <a:t>static bus allocation </a:t>
          </a:r>
          <a:r>
            <a:rPr lang="en-US" sz="1800" b="0" i="0" kern="1200" dirty="0"/>
            <a:t>approach benefits towards </a:t>
          </a:r>
          <a:r>
            <a:rPr lang="en-US" sz="1800" b="1" i="0" kern="1200" dirty="0"/>
            <a:t>bus operator </a:t>
          </a:r>
          <a:r>
            <a:rPr lang="en-US" sz="1800" b="0" i="0" kern="1200" dirty="0"/>
            <a:t>to reduce overall expense also help in reducing road traffic to some extend</a:t>
          </a:r>
          <a:endParaRPr lang="en-US" sz="1800" kern="1200" dirty="0"/>
        </a:p>
      </dsp:txBody>
      <dsp:txXfrm>
        <a:off x="78747" y="4150787"/>
        <a:ext cx="6104795" cy="1455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59544-997F-4CF0-B7B4-F04E5C69CACB}">
      <dsp:nvSpPr>
        <dsp:cNvPr id="0" name=""/>
        <dsp:cNvSpPr/>
      </dsp:nvSpPr>
      <dsp:spPr>
        <a:xfrm>
          <a:off x="24807" y="863158"/>
          <a:ext cx="1027249" cy="10272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54111-67EE-4C87-B709-E3C6E93A32FA}">
      <dsp:nvSpPr>
        <dsp:cNvPr id="0" name=""/>
        <dsp:cNvSpPr/>
      </dsp:nvSpPr>
      <dsp:spPr>
        <a:xfrm>
          <a:off x="195120" y="1024483"/>
          <a:ext cx="686623" cy="704598"/>
        </a:xfrm>
        <a:prstGeom prst="rect">
          <a:avLst/>
        </a:prstGeom>
        <a:blipFill>
          <a:blip xmlns:r="http://schemas.openxmlformats.org/officeDocument/2006/relationships" r:embed="rId1"/>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6540F-F069-46B6-AEB5-B2033F702E8C}">
      <dsp:nvSpPr>
        <dsp:cNvPr id="0" name=""/>
        <dsp:cNvSpPr/>
      </dsp:nvSpPr>
      <dsp:spPr>
        <a:xfrm>
          <a:off x="1076692" y="729060"/>
          <a:ext cx="3193333" cy="1380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Our approach is implemented as a standalone website for booking.</a:t>
          </a:r>
          <a:endParaRPr lang="en-US" sz="1800" kern="1200" dirty="0"/>
        </a:p>
      </dsp:txBody>
      <dsp:txXfrm>
        <a:off x="1076692" y="729060"/>
        <a:ext cx="3193333" cy="1380295"/>
      </dsp:txXfrm>
    </dsp:sp>
    <dsp:sp modelId="{D827A45D-56BD-4F23-9FE4-DAF3040B5A54}">
      <dsp:nvSpPr>
        <dsp:cNvPr id="0" name=""/>
        <dsp:cNvSpPr/>
      </dsp:nvSpPr>
      <dsp:spPr>
        <a:xfrm>
          <a:off x="4501442" y="863158"/>
          <a:ext cx="1027249" cy="10272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C2F4A-63F2-4EFD-9130-09F0E0FE3BCA}">
      <dsp:nvSpPr>
        <dsp:cNvPr id="0" name=""/>
        <dsp:cNvSpPr/>
      </dsp:nvSpPr>
      <dsp:spPr>
        <a:xfrm>
          <a:off x="4717164" y="1078880"/>
          <a:ext cx="595804" cy="595804"/>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E3E63-0BE8-4D44-BC43-7184AECD6709}">
      <dsp:nvSpPr>
        <dsp:cNvPr id="0" name=""/>
        <dsp:cNvSpPr/>
      </dsp:nvSpPr>
      <dsp:spPr>
        <a:xfrm>
          <a:off x="5748817" y="863158"/>
          <a:ext cx="2421374" cy="1027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Python and flux made this road creation and calculation easy.</a:t>
          </a:r>
          <a:endParaRPr lang="en-US" sz="1800" kern="1200" dirty="0"/>
        </a:p>
      </dsp:txBody>
      <dsp:txXfrm>
        <a:off x="5748817" y="863158"/>
        <a:ext cx="2421374" cy="1027249"/>
      </dsp:txXfrm>
    </dsp:sp>
    <dsp:sp modelId="{791844CB-8BD7-4F7F-808C-EF04FE9FC012}">
      <dsp:nvSpPr>
        <dsp:cNvPr id="0" name=""/>
        <dsp:cNvSpPr/>
      </dsp:nvSpPr>
      <dsp:spPr>
        <a:xfrm>
          <a:off x="24807" y="2841314"/>
          <a:ext cx="1027249" cy="10272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FB383-683B-41C9-BFA8-740B0C918C1D}">
      <dsp:nvSpPr>
        <dsp:cNvPr id="0" name=""/>
        <dsp:cNvSpPr/>
      </dsp:nvSpPr>
      <dsp:spPr>
        <a:xfrm>
          <a:off x="240529" y="3057037"/>
          <a:ext cx="595804" cy="5958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28C7B-898D-43B2-BE91-1961E7FC66C8}">
      <dsp:nvSpPr>
        <dsp:cNvPr id="0" name=""/>
        <dsp:cNvSpPr/>
      </dsp:nvSpPr>
      <dsp:spPr>
        <a:xfrm>
          <a:off x="1109162" y="2841314"/>
          <a:ext cx="2747412" cy="1027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This website create booking data and save it as csv.</a:t>
          </a:r>
          <a:endParaRPr lang="en-US" sz="1800" kern="1200" dirty="0"/>
        </a:p>
      </dsp:txBody>
      <dsp:txXfrm>
        <a:off x="1109162" y="2841314"/>
        <a:ext cx="2747412" cy="1027249"/>
      </dsp:txXfrm>
    </dsp:sp>
    <dsp:sp modelId="{6C75BC1F-FD48-463F-A436-2ABFCB1524C3}">
      <dsp:nvSpPr>
        <dsp:cNvPr id="0" name=""/>
        <dsp:cNvSpPr/>
      </dsp:nvSpPr>
      <dsp:spPr>
        <a:xfrm>
          <a:off x="4278482" y="2841314"/>
          <a:ext cx="1027249" cy="10272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3D569-376D-4F1E-896D-A58326AFB6F1}">
      <dsp:nvSpPr>
        <dsp:cNvPr id="0" name=""/>
        <dsp:cNvSpPr/>
      </dsp:nvSpPr>
      <dsp:spPr>
        <a:xfrm>
          <a:off x="4494204" y="3057037"/>
          <a:ext cx="595804" cy="5958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AF047-CF2E-403D-8B51-779924312DD1}">
      <dsp:nvSpPr>
        <dsp:cNvPr id="0" name=""/>
        <dsp:cNvSpPr/>
      </dsp:nvSpPr>
      <dsp:spPr>
        <a:xfrm>
          <a:off x="5525856" y="2841314"/>
          <a:ext cx="2421374" cy="1027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As its on a webpage we can book from any platform.</a:t>
          </a:r>
        </a:p>
      </dsp:txBody>
      <dsp:txXfrm>
        <a:off x="5525856" y="2841314"/>
        <a:ext cx="2421374" cy="1027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30671-4E3C-4C7B-8787-C940CBAA624D}">
      <dsp:nvSpPr>
        <dsp:cNvPr id="0" name=""/>
        <dsp:cNvSpPr/>
      </dsp:nvSpPr>
      <dsp:spPr>
        <a:xfrm>
          <a:off x="0" y="149392"/>
          <a:ext cx="6096035" cy="10313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latin typeface="EB Garamond" pitchFamily="2" charset="0"/>
              <a:ea typeface="EB Garamond" pitchFamily="2" charset="0"/>
            </a:rPr>
            <a:t>When to Use this approach:</a:t>
          </a:r>
        </a:p>
      </dsp:txBody>
      <dsp:txXfrm>
        <a:off x="50347" y="199739"/>
        <a:ext cx="5995341" cy="930661"/>
      </dsp:txXfrm>
    </dsp:sp>
    <dsp:sp modelId="{FC9265FE-1038-488F-BE49-17514B126D7C}">
      <dsp:nvSpPr>
        <dsp:cNvPr id="0" name=""/>
        <dsp:cNvSpPr/>
      </dsp:nvSpPr>
      <dsp:spPr>
        <a:xfrm>
          <a:off x="0" y="1180747"/>
          <a:ext cx="6096035" cy="322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9"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latin typeface="EB Garamond" pitchFamily="2" charset="0"/>
              <a:ea typeface="EB Garamond" pitchFamily="2" charset="0"/>
            </a:rPr>
            <a:t>One or two bus stoppage have most no of booking.</a:t>
          </a:r>
        </a:p>
        <a:p>
          <a:pPr marL="285750" lvl="1" indent="-285750" algn="l" defTabSz="1422400">
            <a:lnSpc>
              <a:spcPct val="90000"/>
            </a:lnSpc>
            <a:spcBef>
              <a:spcPct val="0"/>
            </a:spcBef>
            <a:spcAft>
              <a:spcPct val="20000"/>
            </a:spcAft>
            <a:buChar char="•"/>
          </a:pPr>
          <a:r>
            <a:rPr lang="en-US" sz="3200" kern="1200" dirty="0">
              <a:latin typeface="EB Garamond" pitchFamily="2" charset="0"/>
              <a:ea typeface="EB Garamond" pitchFamily="2" charset="0"/>
            </a:rPr>
            <a:t>Bus operator has plenty off buses to store in a specific stoppage.</a:t>
          </a:r>
        </a:p>
        <a:p>
          <a:pPr marL="285750" lvl="1" indent="-285750" algn="l" defTabSz="1422400">
            <a:lnSpc>
              <a:spcPct val="90000"/>
            </a:lnSpc>
            <a:spcBef>
              <a:spcPct val="0"/>
            </a:spcBef>
            <a:spcAft>
              <a:spcPct val="20000"/>
            </a:spcAft>
            <a:buChar char="•"/>
          </a:pPr>
          <a:r>
            <a:rPr lang="en-US" sz="3200" kern="1200" dirty="0">
              <a:latin typeface="EB Garamond" pitchFamily="2" charset="0"/>
              <a:ea typeface="EB Garamond" pitchFamily="2" charset="0"/>
            </a:rPr>
            <a:t>Large Bus stoppage area to store multiple number of buses.</a:t>
          </a:r>
        </a:p>
      </dsp:txBody>
      <dsp:txXfrm>
        <a:off x="0" y="1180747"/>
        <a:ext cx="6096035" cy="32250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EB Garamond"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EB Garamond" pitchFamily="2" charset="0"/>
              </a:defRPr>
            </a:lvl1pPr>
          </a:lstStyle>
          <a:p>
            <a:fld id="{52B9C847-7DCF-5545-81B6-78C4429400D3}" type="datetimeFigureOut">
              <a:rPr lang="en-US" smtClean="0"/>
              <a:pPr/>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EB Garamond"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EB Garamond" pitchFamily="2" charset="0"/>
              </a:defRPr>
            </a:lvl1pPr>
          </a:lstStyle>
          <a:p>
            <a:fld id="{E67847C9-0B10-8149-A020-1A3C5EC65A49}" type="slidenum">
              <a:rPr lang="en-US" smtClean="0"/>
              <a:pPr/>
              <a:t>‹#›</a:t>
            </a:fld>
            <a:endParaRPr lang="en-US"/>
          </a:p>
        </p:txBody>
      </p:sp>
    </p:spTree>
    <p:extLst>
      <p:ext uri="{BB962C8B-B14F-4D97-AF65-F5344CB8AC3E}">
        <p14:creationId xmlns:p14="http://schemas.microsoft.com/office/powerpoint/2010/main" val="314151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EB Garamond" pitchFamily="2" charset="0"/>
        <a:ea typeface="+mn-ea"/>
        <a:cs typeface="+mn-cs"/>
      </a:defRPr>
    </a:lvl1pPr>
    <a:lvl2pPr marL="457200" algn="l" defTabSz="914400" rtl="0" eaLnBrk="1" latinLnBrk="0" hangingPunct="1">
      <a:defRPr sz="1200" b="0" i="0" kern="1200">
        <a:solidFill>
          <a:schemeClr val="tx1"/>
        </a:solidFill>
        <a:latin typeface="EB Garamond" pitchFamily="2" charset="0"/>
        <a:ea typeface="+mn-ea"/>
        <a:cs typeface="+mn-cs"/>
      </a:defRPr>
    </a:lvl2pPr>
    <a:lvl3pPr marL="914400" algn="l" defTabSz="914400" rtl="0" eaLnBrk="1" latinLnBrk="0" hangingPunct="1">
      <a:defRPr sz="1200" b="0" i="0" kern="1200">
        <a:solidFill>
          <a:schemeClr val="tx1"/>
        </a:solidFill>
        <a:latin typeface="EB Garamond" pitchFamily="2" charset="0"/>
        <a:ea typeface="+mn-ea"/>
        <a:cs typeface="+mn-cs"/>
      </a:defRPr>
    </a:lvl3pPr>
    <a:lvl4pPr marL="1371600" algn="l" defTabSz="914400" rtl="0" eaLnBrk="1" latinLnBrk="0" hangingPunct="1">
      <a:defRPr sz="1200" b="0" i="0" kern="1200">
        <a:solidFill>
          <a:schemeClr val="tx1"/>
        </a:solidFill>
        <a:latin typeface="EB Garamond" pitchFamily="2" charset="0"/>
        <a:ea typeface="+mn-ea"/>
        <a:cs typeface="+mn-cs"/>
      </a:defRPr>
    </a:lvl4pPr>
    <a:lvl5pPr marL="1828800" algn="l" defTabSz="914400" rtl="0" eaLnBrk="1" latinLnBrk="0" hangingPunct="1">
      <a:defRPr sz="1200" b="0" i="0" kern="1200">
        <a:solidFill>
          <a:schemeClr val="tx1"/>
        </a:solidFill>
        <a:latin typeface="EB Garamond"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Topic name, own name</a:t>
            </a:r>
          </a:p>
          <a:p>
            <a:pPr marL="0" lvl="0" indent="0" algn="l" rtl="0">
              <a:spcBef>
                <a:spcPts val="0"/>
              </a:spcBef>
              <a:spcAft>
                <a:spcPts val="0"/>
              </a:spcAft>
              <a:buNone/>
            </a:pPr>
            <a:r>
              <a:rPr lang="en-US"/>
              <a:t>B: Own name</a:t>
            </a:r>
          </a:p>
          <a:p>
            <a:pPr marL="0" lvl="0" indent="0" algn="l" rtl="0">
              <a:spcBef>
                <a:spcPts val="0"/>
              </a:spcBef>
              <a:spcAft>
                <a:spcPts val="0"/>
              </a:spcAft>
              <a:buNone/>
            </a:pPr>
            <a:r>
              <a:rPr lang="en-US"/>
              <a:t>R: Own name, supervisor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p:txBody>
      </p:sp>
      <p:sp>
        <p:nvSpPr>
          <p:cNvPr id="4" name="Slide Number Placeholder 3"/>
          <p:cNvSpPr>
            <a:spLocks noGrp="1"/>
          </p:cNvSpPr>
          <p:nvPr>
            <p:ph type="sldNum" sz="quarter" idx="5"/>
          </p:nvPr>
        </p:nvSpPr>
        <p:spPr/>
        <p:txBody>
          <a:bodyPr/>
          <a:lstStyle/>
          <a:p>
            <a:fld id="{E67847C9-0B10-8149-A020-1A3C5EC65A49}" type="slidenum">
              <a:rPr lang="en-US" smtClean="0"/>
              <a:pPr/>
              <a:t>18</a:t>
            </a:fld>
            <a:endParaRPr lang="en-US"/>
          </a:p>
        </p:txBody>
      </p:sp>
    </p:spTree>
    <p:extLst>
      <p:ext uri="{BB962C8B-B14F-4D97-AF65-F5344CB8AC3E}">
        <p14:creationId xmlns:p14="http://schemas.microsoft.com/office/powerpoint/2010/main" val="155923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54caae9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54caae9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 Index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54caae9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54caae9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 Introduction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 Our approach</a:t>
            </a:r>
          </a:p>
        </p:txBody>
      </p:sp>
      <p:sp>
        <p:nvSpPr>
          <p:cNvPr id="4" name="Slide Number Placeholder 3"/>
          <p:cNvSpPr>
            <a:spLocks noGrp="1"/>
          </p:cNvSpPr>
          <p:nvPr>
            <p:ph type="sldNum" sz="quarter" idx="5"/>
          </p:nvPr>
        </p:nvSpPr>
        <p:spPr/>
        <p:txBody>
          <a:bodyPr/>
          <a:lstStyle/>
          <a:p>
            <a:fld id="{E67847C9-0B10-8149-A020-1A3C5EC65A49}" type="slidenum">
              <a:rPr lang="en-US" smtClean="0"/>
              <a:pPr/>
              <a:t>4</a:t>
            </a:fld>
            <a:endParaRPr lang="en-US"/>
          </a:p>
        </p:txBody>
      </p:sp>
    </p:spTree>
    <p:extLst>
      <p:ext uri="{BB962C8B-B14F-4D97-AF65-F5344CB8AC3E}">
        <p14:creationId xmlns:p14="http://schemas.microsoft.com/office/powerpoint/2010/main" val="141871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Proposed algorithm</a:t>
            </a:r>
          </a:p>
        </p:txBody>
      </p:sp>
      <p:sp>
        <p:nvSpPr>
          <p:cNvPr id="4" name="Slide Number Placeholder 3"/>
          <p:cNvSpPr>
            <a:spLocks noGrp="1"/>
          </p:cNvSpPr>
          <p:nvPr>
            <p:ph type="sldNum" sz="quarter" idx="5"/>
          </p:nvPr>
        </p:nvSpPr>
        <p:spPr/>
        <p:txBody>
          <a:bodyPr/>
          <a:lstStyle/>
          <a:p>
            <a:fld id="{E67847C9-0B10-8149-A020-1A3C5EC65A49}" type="slidenum">
              <a:rPr lang="en-US" smtClean="0"/>
              <a:pPr/>
              <a:t>6</a:t>
            </a:fld>
            <a:endParaRPr lang="en-US"/>
          </a:p>
        </p:txBody>
      </p:sp>
    </p:spTree>
    <p:extLst>
      <p:ext uri="{BB962C8B-B14F-4D97-AF65-F5344CB8AC3E}">
        <p14:creationId xmlns:p14="http://schemas.microsoft.com/office/powerpoint/2010/main" val="1632261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7847C9-0B10-8149-A020-1A3C5EC65A49}" type="slidenum">
              <a:rPr lang="en-US" smtClean="0"/>
              <a:pPr/>
              <a:t>9</a:t>
            </a:fld>
            <a:endParaRPr lang="en-US"/>
          </a:p>
        </p:txBody>
      </p:sp>
    </p:spTree>
    <p:extLst>
      <p:ext uri="{BB962C8B-B14F-4D97-AF65-F5344CB8AC3E}">
        <p14:creationId xmlns:p14="http://schemas.microsoft.com/office/powerpoint/2010/main" val="35314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
            </a:r>
          </a:p>
        </p:txBody>
      </p:sp>
      <p:sp>
        <p:nvSpPr>
          <p:cNvPr id="4" name="Slide Number Placeholder 3"/>
          <p:cNvSpPr>
            <a:spLocks noGrp="1"/>
          </p:cNvSpPr>
          <p:nvPr>
            <p:ph type="sldNum" sz="quarter" idx="5"/>
          </p:nvPr>
        </p:nvSpPr>
        <p:spPr/>
        <p:txBody>
          <a:bodyPr/>
          <a:lstStyle/>
          <a:p>
            <a:fld id="{E67847C9-0B10-8149-A020-1A3C5EC65A49}" type="slidenum">
              <a:rPr lang="en-US" smtClean="0"/>
              <a:pPr/>
              <a:t>14</a:t>
            </a:fld>
            <a:endParaRPr lang="en-US"/>
          </a:p>
        </p:txBody>
      </p:sp>
    </p:spTree>
    <p:extLst>
      <p:ext uri="{BB962C8B-B14F-4D97-AF65-F5344CB8AC3E}">
        <p14:creationId xmlns:p14="http://schemas.microsoft.com/office/powerpoint/2010/main" val="2290961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p>
        </p:txBody>
      </p:sp>
      <p:sp>
        <p:nvSpPr>
          <p:cNvPr id="4" name="Slide Number Placeholder 3"/>
          <p:cNvSpPr>
            <a:spLocks noGrp="1"/>
          </p:cNvSpPr>
          <p:nvPr>
            <p:ph type="sldNum" sz="quarter" idx="5"/>
          </p:nvPr>
        </p:nvSpPr>
        <p:spPr/>
        <p:txBody>
          <a:bodyPr/>
          <a:lstStyle/>
          <a:p>
            <a:fld id="{E67847C9-0B10-8149-A020-1A3C5EC65A49}" type="slidenum">
              <a:rPr lang="en-US" smtClean="0"/>
              <a:pPr/>
              <a:t>15</a:t>
            </a:fld>
            <a:endParaRPr lang="en-US"/>
          </a:p>
        </p:txBody>
      </p:sp>
    </p:spTree>
    <p:extLst>
      <p:ext uri="{BB962C8B-B14F-4D97-AF65-F5344CB8AC3E}">
        <p14:creationId xmlns:p14="http://schemas.microsoft.com/office/powerpoint/2010/main" val="10891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
            </a:r>
          </a:p>
        </p:txBody>
      </p:sp>
      <p:sp>
        <p:nvSpPr>
          <p:cNvPr id="4" name="Slide Number Placeholder 3"/>
          <p:cNvSpPr>
            <a:spLocks noGrp="1"/>
          </p:cNvSpPr>
          <p:nvPr>
            <p:ph type="sldNum" sz="quarter" idx="5"/>
          </p:nvPr>
        </p:nvSpPr>
        <p:spPr/>
        <p:txBody>
          <a:bodyPr/>
          <a:lstStyle/>
          <a:p>
            <a:fld id="{E67847C9-0B10-8149-A020-1A3C5EC65A49}" type="slidenum">
              <a:rPr lang="en-US" smtClean="0"/>
              <a:pPr/>
              <a:t>16</a:t>
            </a:fld>
            <a:endParaRPr lang="en-US"/>
          </a:p>
        </p:txBody>
      </p:sp>
    </p:spTree>
    <p:extLst>
      <p:ext uri="{BB962C8B-B14F-4D97-AF65-F5344CB8AC3E}">
        <p14:creationId xmlns:p14="http://schemas.microsoft.com/office/powerpoint/2010/main" val="140962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F6D0-39FF-826C-E089-4F89288D930A}"/>
              </a:ext>
            </a:extLst>
          </p:cNvPr>
          <p:cNvSpPr>
            <a:spLocks noGrp="1"/>
          </p:cNvSpPr>
          <p:nvPr>
            <p:ph type="ctrTitle"/>
          </p:nvPr>
        </p:nvSpPr>
        <p:spPr>
          <a:xfrm>
            <a:off x="1524000" y="1122363"/>
            <a:ext cx="9144000" cy="2387600"/>
          </a:xfrm>
        </p:spPr>
        <p:txBody>
          <a:bodyPr anchor="b"/>
          <a:lstStyle>
            <a:lvl1pPr algn="ctr">
              <a:defRPr sz="6000" b="0" i="0">
                <a:latin typeface="EB Garamond"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CEDAA601-889F-3ECA-5D8B-8F77ADAEE4E0}"/>
              </a:ext>
            </a:extLst>
          </p:cNvPr>
          <p:cNvSpPr>
            <a:spLocks noGrp="1"/>
          </p:cNvSpPr>
          <p:nvPr>
            <p:ph type="subTitle" idx="1"/>
          </p:nvPr>
        </p:nvSpPr>
        <p:spPr>
          <a:xfrm>
            <a:off x="1524000" y="3602038"/>
            <a:ext cx="9144000" cy="1655762"/>
          </a:xfrm>
        </p:spPr>
        <p:txBody>
          <a:bodyPr/>
          <a:lstStyle>
            <a:lvl1pPr marL="0" indent="0" algn="ctr">
              <a:buNone/>
              <a:defRPr sz="2400" b="0" i="0">
                <a:latin typeface="EB Garamon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020B2-94D3-C51F-72C3-AEAAB55101C7}"/>
              </a:ext>
            </a:extLst>
          </p:cNvPr>
          <p:cNvSpPr>
            <a:spLocks noGrp="1"/>
          </p:cNvSpPr>
          <p:nvPr>
            <p:ph type="dt" sz="half" idx="10"/>
          </p:nvPr>
        </p:nvSpPr>
        <p:spPr/>
        <p:txBody>
          <a:bodyPr/>
          <a:lstStyle>
            <a:lvl1pPr>
              <a:defRPr b="0" i="0">
                <a:latin typeface="EB Garamond" pitchFamily="2" charset="0"/>
              </a:defRPr>
            </a:lvl1pPr>
          </a:lstStyle>
          <a:p>
            <a:fld id="{01F557B6-7C68-4393-A18B-2265026C349E}" type="datetime1">
              <a:rPr lang="en-US" smtClean="0"/>
              <a:t>7/3/2024</a:t>
            </a:fld>
            <a:endParaRPr lang="en-US"/>
          </a:p>
        </p:txBody>
      </p:sp>
      <p:sp>
        <p:nvSpPr>
          <p:cNvPr id="5" name="Footer Placeholder 4">
            <a:extLst>
              <a:ext uri="{FF2B5EF4-FFF2-40B4-BE49-F238E27FC236}">
                <a16:creationId xmlns:a16="http://schemas.microsoft.com/office/drawing/2014/main" id="{43D99AD5-9C4F-424D-D9DD-6D5A1EEF6246}"/>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C96E98B6-4215-3D7B-538E-D13E40BBF096}"/>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48641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00E7-0E87-C248-31AB-DA2D6A9DB2FA}"/>
              </a:ext>
            </a:extLst>
          </p:cNvPr>
          <p:cNvSpPr>
            <a:spLocks noGrp="1"/>
          </p:cNvSpPr>
          <p:nvPr>
            <p:ph type="title"/>
          </p:nvPr>
        </p:nvSpPr>
        <p:spPr/>
        <p:txBody>
          <a:bodyPr/>
          <a:lstStyle>
            <a:lvl1pPr>
              <a:defRPr b="0" i="0">
                <a:latin typeface="EB Garamond"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8872BBE9-B475-8846-987A-44DD5C7DC8ED}"/>
              </a:ext>
            </a:extLst>
          </p:cNvPr>
          <p:cNvSpPr>
            <a:spLocks noGrp="1"/>
          </p:cNvSpPr>
          <p:nvPr>
            <p:ph type="body" orient="vert" idx="1"/>
          </p:nvPr>
        </p:nvSpPr>
        <p:spPr/>
        <p:txBody>
          <a:bodyPr vert="eaVert"/>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0D733-3E43-62AB-F12D-4A6594BB1EDE}"/>
              </a:ext>
            </a:extLst>
          </p:cNvPr>
          <p:cNvSpPr>
            <a:spLocks noGrp="1"/>
          </p:cNvSpPr>
          <p:nvPr>
            <p:ph type="dt" sz="half" idx="10"/>
          </p:nvPr>
        </p:nvSpPr>
        <p:spPr/>
        <p:txBody>
          <a:bodyPr/>
          <a:lstStyle>
            <a:lvl1pPr>
              <a:defRPr b="0" i="0">
                <a:latin typeface="EB Garamond" pitchFamily="2" charset="0"/>
              </a:defRPr>
            </a:lvl1pPr>
          </a:lstStyle>
          <a:p>
            <a:fld id="{A4AB329E-FB71-44C8-8F4A-9E5B871B6545}" type="datetime1">
              <a:rPr lang="en-US" smtClean="0"/>
              <a:t>7/3/2024</a:t>
            </a:fld>
            <a:endParaRPr lang="en-US"/>
          </a:p>
        </p:txBody>
      </p:sp>
      <p:sp>
        <p:nvSpPr>
          <p:cNvPr id="5" name="Footer Placeholder 4">
            <a:extLst>
              <a:ext uri="{FF2B5EF4-FFF2-40B4-BE49-F238E27FC236}">
                <a16:creationId xmlns:a16="http://schemas.microsoft.com/office/drawing/2014/main" id="{1E9DEEA2-659D-26CB-3ED1-3D0CB2AFAF41}"/>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07AF1EC1-34DA-59FB-DE9C-90BE40A59CFB}"/>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389860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B1F90-19E5-6F81-251F-5D128BD49866}"/>
              </a:ext>
            </a:extLst>
          </p:cNvPr>
          <p:cNvSpPr>
            <a:spLocks noGrp="1"/>
          </p:cNvSpPr>
          <p:nvPr>
            <p:ph type="title" orient="vert"/>
          </p:nvPr>
        </p:nvSpPr>
        <p:spPr>
          <a:xfrm>
            <a:off x="8724900" y="365125"/>
            <a:ext cx="2628900" cy="5811838"/>
          </a:xfrm>
        </p:spPr>
        <p:txBody>
          <a:bodyPr vert="eaVert"/>
          <a:lstStyle>
            <a:lvl1pPr>
              <a:defRPr b="0" i="0">
                <a:latin typeface="EB Garamond"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A2B72292-3788-D6F8-200C-AA97B041A53D}"/>
              </a:ext>
            </a:extLst>
          </p:cNvPr>
          <p:cNvSpPr>
            <a:spLocks noGrp="1"/>
          </p:cNvSpPr>
          <p:nvPr>
            <p:ph type="body" orient="vert" idx="1"/>
          </p:nvPr>
        </p:nvSpPr>
        <p:spPr>
          <a:xfrm>
            <a:off x="838200" y="365125"/>
            <a:ext cx="7734300" cy="5811838"/>
          </a:xfrm>
        </p:spPr>
        <p:txBody>
          <a:bodyPr vert="eaVert"/>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38FEA-2A5A-0DD8-C64F-84AB7938647B}"/>
              </a:ext>
            </a:extLst>
          </p:cNvPr>
          <p:cNvSpPr>
            <a:spLocks noGrp="1"/>
          </p:cNvSpPr>
          <p:nvPr>
            <p:ph type="dt" sz="half" idx="10"/>
          </p:nvPr>
        </p:nvSpPr>
        <p:spPr/>
        <p:txBody>
          <a:bodyPr/>
          <a:lstStyle>
            <a:lvl1pPr>
              <a:defRPr b="0" i="0">
                <a:latin typeface="EB Garamond" pitchFamily="2" charset="0"/>
              </a:defRPr>
            </a:lvl1pPr>
          </a:lstStyle>
          <a:p>
            <a:fld id="{A0128927-6C5F-4E1F-995A-7F935DE90AE9}" type="datetime1">
              <a:rPr lang="en-US" smtClean="0"/>
              <a:t>7/3/2024</a:t>
            </a:fld>
            <a:endParaRPr lang="en-US"/>
          </a:p>
        </p:txBody>
      </p:sp>
      <p:sp>
        <p:nvSpPr>
          <p:cNvPr id="5" name="Footer Placeholder 4">
            <a:extLst>
              <a:ext uri="{FF2B5EF4-FFF2-40B4-BE49-F238E27FC236}">
                <a16:creationId xmlns:a16="http://schemas.microsoft.com/office/drawing/2014/main" id="{4E18BF8C-66DD-A49F-136A-23576FCA8D67}"/>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E4AA82AD-7086-CBA7-5E97-2CBF05F527EC}"/>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1617427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0" i="0">
                <a:latin typeface="EB Garamond" pitchFamily="2"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b="0" i="0">
                <a:latin typeface="EB Garamond" pitchFamily="2" charset="0"/>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atin typeface="EB Garamon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54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5795-E33E-0F1D-89A8-F486E5CFF135}"/>
              </a:ext>
            </a:extLst>
          </p:cNvPr>
          <p:cNvSpPr>
            <a:spLocks noGrp="1"/>
          </p:cNvSpPr>
          <p:nvPr>
            <p:ph type="title"/>
          </p:nvPr>
        </p:nvSpPr>
        <p:spPr/>
        <p:txBody>
          <a:bodyPr/>
          <a:lstStyle>
            <a:lvl1pPr>
              <a:defRPr b="0" i="0">
                <a:latin typeface="EB Garamond"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5966583-9300-727B-F962-4DD48F1B1008}"/>
              </a:ext>
            </a:extLst>
          </p:cNvPr>
          <p:cNvSpPr>
            <a:spLocks noGrp="1"/>
          </p:cNvSpPr>
          <p:nvPr>
            <p:ph idx="1"/>
          </p:nvPr>
        </p:nvSpPr>
        <p:spPr/>
        <p:txBody>
          <a:bodyPr/>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AE9D9-0999-E198-D84C-EC503754237A}"/>
              </a:ext>
            </a:extLst>
          </p:cNvPr>
          <p:cNvSpPr>
            <a:spLocks noGrp="1"/>
          </p:cNvSpPr>
          <p:nvPr>
            <p:ph type="dt" sz="half" idx="10"/>
          </p:nvPr>
        </p:nvSpPr>
        <p:spPr/>
        <p:txBody>
          <a:bodyPr/>
          <a:lstStyle>
            <a:lvl1pPr>
              <a:defRPr b="0" i="0">
                <a:latin typeface="EB Garamond" pitchFamily="2" charset="0"/>
              </a:defRPr>
            </a:lvl1pPr>
          </a:lstStyle>
          <a:p>
            <a:fld id="{8E2FD102-E756-4E65-874E-2F75E01F660C}" type="datetime1">
              <a:rPr lang="en-US" smtClean="0"/>
              <a:t>7/3/2024</a:t>
            </a:fld>
            <a:endParaRPr lang="en-US"/>
          </a:p>
        </p:txBody>
      </p:sp>
      <p:sp>
        <p:nvSpPr>
          <p:cNvPr id="5" name="Footer Placeholder 4">
            <a:extLst>
              <a:ext uri="{FF2B5EF4-FFF2-40B4-BE49-F238E27FC236}">
                <a16:creationId xmlns:a16="http://schemas.microsoft.com/office/drawing/2014/main" id="{B4C2278F-2C0D-5032-B212-2B7A290E82A3}"/>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EDA3DAFA-F3C9-D887-61F4-DFBF006CEC88}"/>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317477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4A3C-6B3C-73E1-ED76-C2D3B388C714}"/>
              </a:ext>
            </a:extLst>
          </p:cNvPr>
          <p:cNvSpPr>
            <a:spLocks noGrp="1"/>
          </p:cNvSpPr>
          <p:nvPr>
            <p:ph type="title"/>
          </p:nvPr>
        </p:nvSpPr>
        <p:spPr>
          <a:xfrm>
            <a:off x="831850" y="1709738"/>
            <a:ext cx="10515600" cy="2852737"/>
          </a:xfrm>
        </p:spPr>
        <p:txBody>
          <a:bodyPr anchor="b"/>
          <a:lstStyle>
            <a:lvl1pPr>
              <a:defRPr sz="6000" b="0" i="0">
                <a:latin typeface="EB Garamond"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CC28F8D4-710A-8E3A-02E4-D39F0088F37B}"/>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82000"/>
                  </a:schemeClr>
                </a:solidFill>
                <a:latin typeface="EB Garamond" pitchFamily="2"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7A720-4528-5F42-B653-650353F296CD}"/>
              </a:ext>
            </a:extLst>
          </p:cNvPr>
          <p:cNvSpPr>
            <a:spLocks noGrp="1"/>
          </p:cNvSpPr>
          <p:nvPr>
            <p:ph type="dt" sz="half" idx="10"/>
          </p:nvPr>
        </p:nvSpPr>
        <p:spPr/>
        <p:txBody>
          <a:bodyPr/>
          <a:lstStyle>
            <a:lvl1pPr>
              <a:defRPr b="0" i="0">
                <a:latin typeface="EB Garamond" pitchFamily="2" charset="0"/>
              </a:defRPr>
            </a:lvl1pPr>
          </a:lstStyle>
          <a:p>
            <a:fld id="{9C4D1CC4-53E4-41CC-A254-AF4B06BEC278}" type="datetime1">
              <a:rPr lang="en-US" smtClean="0"/>
              <a:t>7/3/2024</a:t>
            </a:fld>
            <a:endParaRPr lang="en-US"/>
          </a:p>
        </p:txBody>
      </p:sp>
      <p:sp>
        <p:nvSpPr>
          <p:cNvPr id="5" name="Footer Placeholder 4">
            <a:extLst>
              <a:ext uri="{FF2B5EF4-FFF2-40B4-BE49-F238E27FC236}">
                <a16:creationId xmlns:a16="http://schemas.microsoft.com/office/drawing/2014/main" id="{D380B21D-00BF-F184-C87F-250C3C93F945}"/>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EFF98BFC-C2A5-B4AA-A63C-9899AFAD3042}"/>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185665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9F35-725D-6E92-0192-137F344902C8}"/>
              </a:ext>
            </a:extLst>
          </p:cNvPr>
          <p:cNvSpPr>
            <a:spLocks noGrp="1"/>
          </p:cNvSpPr>
          <p:nvPr>
            <p:ph type="title"/>
          </p:nvPr>
        </p:nvSpPr>
        <p:spPr/>
        <p:txBody>
          <a:bodyPr/>
          <a:lstStyle>
            <a:lvl1pPr>
              <a:defRPr b="0" i="0">
                <a:latin typeface="EB Garamond"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9DD52618-8802-6180-DB9D-E2629CEE1110}"/>
              </a:ext>
            </a:extLst>
          </p:cNvPr>
          <p:cNvSpPr>
            <a:spLocks noGrp="1"/>
          </p:cNvSpPr>
          <p:nvPr>
            <p:ph sz="half" idx="1"/>
          </p:nvPr>
        </p:nvSpPr>
        <p:spPr>
          <a:xfrm>
            <a:off x="838200" y="1825625"/>
            <a:ext cx="5181600" cy="4351338"/>
          </a:xfrm>
        </p:spPr>
        <p:txBody>
          <a:bodyPr/>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F4BBF-DA57-D1AB-A006-40994FDABF27}"/>
              </a:ext>
            </a:extLst>
          </p:cNvPr>
          <p:cNvSpPr>
            <a:spLocks noGrp="1"/>
          </p:cNvSpPr>
          <p:nvPr>
            <p:ph sz="half" idx="2"/>
          </p:nvPr>
        </p:nvSpPr>
        <p:spPr>
          <a:xfrm>
            <a:off x="6172200" y="1825625"/>
            <a:ext cx="5181600" cy="4351338"/>
          </a:xfrm>
        </p:spPr>
        <p:txBody>
          <a:bodyPr/>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4D3B6-21FB-7818-AB1F-7EF68F9751FC}"/>
              </a:ext>
            </a:extLst>
          </p:cNvPr>
          <p:cNvSpPr>
            <a:spLocks noGrp="1"/>
          </p:cNvSpPr>
          <p:nvPr>
            <p:ph type="dt" sz="half" idx="10"/>
          </p:nvPr>
        </p:nvSpPr>
        <p:spPr/>
        <p:txBody>
          <a:bodyPr/>
          <a:lstStyle>
            <a:lvl1pPr>
              <a:defRPr b="0" i="0">
                <a:latin typeface="EB Garamond" pitchFamily="2" charset="0"/>
              </a:defRPr>
            </a:lvl1pPr>
          </a:lstStyle>
          <a:p>
            <a:fld id="{ED181E8C-B167-4A28-A795-3668D029AFB5}" type="datetime1">
              <a:rPr lang="en-US" smtClean="0"/>
              <a:t>7/3/2024</a:t>
            </a:fld>
            <a:endParaRPr lang="en-US"/>
          </a:p>
        </p:txBody>
      </p:sp>
      <p:sp>
        <p:nvSpPr>
          <p:cNvPr id="6" name="Footer Placeholder 5">
            <a:extLst>
              <a:ext uri="{FF2B5EF4-FFF2-40B4-BE49-F238E27FC236}">
                <a16:creationId xmlns:a16="http://schemas.microsoft.com/office/drawing/2014/main" id="{5394570C-6767-287C-4907-1EDD18332058}"/>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7" name="Slide Number Placeholder 6">
            <a:extLst>
              <a:ext uri="{FF2B5EF4-FFF2-40B4-BE49-F238E27FC236}">
                <a16:creationId xmlns:a16="http://schemas.microsoft.com/office/drawing/2014/main" id="{FCA15AE3-1AA4-C3B6-1BC2-097A0B7D9B46}"/>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355425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191D-CDD8-A3DB-AB38-9F81EE081718}"/>
              </a:ext>
            </a:extLst>
          </p:cNvPr>
          <p:cNvSpPr>
            <a:spLocks noGrp="1"/>
          </p:cNvSpPr>
          <p:nvPr>
            <p:ph type="title"/>
          </p:nvPr>
        </p:nvSpPr>
        <p:spPr>
          <a:xfrm>
            <a:off x="839788" y="365125"/>
            <a:ext cx="10515600" cy="1325563"/>
          </a:xfrm>
        </p:spPr>
        <p:txBody>
          <a:bodyPr/>
          <a:lstStyle>
            <a:lvl1pPr>
              <a:defRPr b="0" i="0">
                <a:latin typeface="EB Garamond"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BD33D2CB-46B1-A4DA-810D-AE87B7061331}"/>
              </a:ext>
            </a:extLst>
          </p:cNvPr>
          <p:cNvSpPr>
            <a:spLocks noGrp="1"/>
          </p:cNvSpPr>
          <p:nvPr>
            <p:ph type="body" idx="1"/>
          </p:nvPr>
        </p:nvSpPr>
        <p:spPr>
          <a:xfrm>
            <a:off x="839788" y="1681163"/>
            <a:ext cx="5157787" cy="823912"/>
          </a:xfrm>
        </p:spPr>
        <p:txBody>
          <a:bodyPr anchor="b"/>
          <a:lstStyle>
            <a:lvl1pPr marL="0" indent="0">
              <a:buNone/>
              <a:defRPr sz="2400" b="0" i="0">
                <a:latin typeface="EB Garamond"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80E45-61E6-884E-803D-F2BA358088A8}"/>
              </a:ext>
            </a:extLst>
          </p:cNvPr>
          <p:cNvSpPr>
            <a:spLocks noGrp="1"/>
          </p:cNvSpPr>
          <p:nvPr>
            <p:ph sz="half" idx="2"/>
          </p:nvPr>
        </p:nvSpPr>
        <p:spPr>
          <a:xfrm>
            <a:off x="839788" y="2505075"/>
            <a:ext cx="5157787" cy="3684588"/>
          </a:xfrm>
        </p:spPr>
        <p:txBody>
          <a:bodyPr/>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A78F2-4409-6DB5-22E2-9FB8B3196591}"/>
              </a:ext>
            </a:extLst>
          </p:cNvPr>
          <p:cNvSpPr>
            <a:spLocks noGrp="1"/>
          </p:cNvSpPr>
          <p:nvPr>
            <p:ph type="body" sz="quarter" idx="3"/>
          </p:nvPr>
        </p:nvSpPr>
        <p:spPr>
          <a:xfrm>
            <a:off x="6172200" y="1681163"/>
            <a:ext cx="5183188" cy="823912"/>
          </a:xfrm>
        </p:spPr>
        <p:txBody>
          <a:bodyPr anchor="b"/>
          <a:lstStyle>
            <a:lvl1pPr marL="0" indent="0">
              <a:buNone/>
              <a:defRPr sz="2400" b="0" i="0">
                <a:latin typeface="EB Garamond"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6DCD4-8DCC-E0E9-F3B5-925874FE7271}"/>
              </a:ext>
            </a:extLst>
          </p:cNvPr>
          <p:cNvSpPr>
            <a:spLocks noGrp="1"/>
          </p:cNvSpPr>
          <p:nvPr>
            <p:ph sz="quarter" idx="4"/>
          </p:nvPr>
        </p:nvSpPr>
        <p:spPr>
          <a:xfrm>
            <a:off x="6172200" y="2505075"/>
            <a:ext cx="5183188" cy="3684588"/>
          </a:xfrm>
        </p:spPr>
        <p:txBody>
          <a:bodyPr/>
          <a:lstStyle>
            <a:lvl1pPr>
              <a:defRPr b="0" i="0">
                <a:latin typeface="EB Garamond" pitchFamily="2" charset="0"/>
              </a:defRPr>
            </a:lvl1pPr>
            <a:lvl2pPr>
              <a:defRPr b="0" i="0">
                <a:latin typeface="EB Garamond" pitchFamily="2" charset="0"/>
              </a:defRPr>
            </a:lvl2pPr>
            <a:lvl3pPr>
              <a:defRPr b="0" i="0">
                <a:latin typeface="EB Garamond" pitchFamily="2" charset="0"/>
              </a:defRPr>
            </a:lvl3pPr>
            <a:lvl4pPr>
              <a:defRPr b="0" i="0">
                <a:latin typeface="EB Garamond" pitchFamily="2" charset="0"/>
              </a:defRPr>
            </a:lvl4pPr>
            <a:lvl5pPr>
              <a:defRPr b="0" i="0">
                <a:latin typeface="EB Garamond"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C28351-97CA-CC61-CB6B-C8890DD49F7C}"/>
              </a:ext>
            </a:extLst>
          </p:cNvPr>
          <p:cNvSpPr>
            <a:spLocks noGrp="1"/>
          </p:cNvSpPr>
          <p:nvPr>
            <p:ph type="dt" sz="half" idx="10"/>
          </p:nvPr>
        </p:nvSpPr>
        <p:spPr/>
        <p:txBody>
          <a:bodyPr/>
          <a:lstStyle>
            <a:lvl1pPr>
              <a:defRPr b="0" i="0">
                <a:latin typeface="EB Garamond" pitchFamily="2" charset="0"/>
              </a:defRPr>
            </a:lvl1pPr>
          </a:lstStyle>
          <a:p>
            <a:fld id="{B6D54855-237F-4E1E-A431-A75869029C6A}" type="datetime1">
              <a:rPr lang="en-US" smtClean="0"/>
              <a:t>7/3/2024</a:t>
            </a:fld>
            <a:endParaRPr lang="en-US"/>
          </a:p>
        </p:txBody>
      </p:sp>
      <p:sp>
        <p:nvSpPr>
          <p:cNvPr id="8" name="Footer Placeholder 7">
            <a:extLst>
              <a:ext uri="{FF2B5EF4-FFF2-40B4-BE49-F238E27FC236}">
                <a16:creationId xmlns:a16="http://schemas.microsoft.com/office/drawing/2014/main" id="{D3B04D80-EB9D-1A43-94CB-D415DA63BF24}"/>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9" name="Slide Number Placeholder 8">
            <a:extLst>
              <a:ext uri="{FF2B5EF4-FFF2-40B4-BE49-F238E27FC236}">
                <a16:creationId xmlns:a16="http://schemas.microsoft.com/office/drawing/2014/main" id="{7CC06836-1240-A08F-C8B1-D32D4E7A97AB}"/>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190934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41F2-3FDD-70E5-6C9A-790178670581}"/>
              </a:ext>
            </a:extLst>
          </p:cNvPr>
          <p:cNvSpPr>
            <a:spLocks noGrp="1"/>
          </p:cNvSpPr>
          <p:nvPr>
            <p:ph type="title"/>
          </p:nvPr>
        </p:nvSpPr>
        <p:spPr/>
        <p:txBody>
          <a:bodyPr/>
          <a:lstStyle>
            <a:lvl1pPr>
              <a:defRPr b="0" i="0">
                <a:latin typeface="EB Garamond"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3D84BF3E-0FD9-E41B-68BC-B31798D1F9F9}"/>
              </a:ext>
            </a:extLst>
          </p:cNvPr>
          <p:cNvSpPr>
            <a:spLocks noGrp="1"/>
          </p:cNvSpPr>
          <p:nvPr>
            <p:ph type="dt" sz="half" idx="10"/>
          </p:nvPr>
        </p:nvSpPr>
        <p:spPr/>
        <p:txBody>
          <a:bodyPr/>
          <a:lstStyle>
            <a:lvl1pPr>
              <a:defRPr b="0" i="0">
                <a:latin typeface="EB Garamond" pitchFamily="2" charset="0"/>
              </a:defRPr>
            </a:lvl1pPr>
          </a:lstStyle>
          <a:p>
            <a:fld id="{691164BE-4588-4768-9278-F00364A617D4}" type="datetime1">
              <a:rPr lang="en-US" smtClean="0"/>
              <a:t>7/3/2024</a:t>
            </a:fld>
            <a:endParaRPr lang="en-US"/>
          </a:p>
        </p:txBody>
      </p:sp>
      <p:sp>
        <p:nvSpPr>
          <p:cNvPr id="4" name="Footer Placeholder 3">
            <a:extLst>
              <a:ext uri="{FF2B5EF4-FFF2-40B4-BE49-F238E27FC236}">
                <a16:creationId xmlns:a16="http://schemas.microsoft.com/office/drawing/2014/main" id="{53554359-0155-758D-F7DB-61572232A47C}"/>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5" name="Slide Number Placeholder 4">
            <a:extLst>
              <a:ext uri="{FF2B5EF4-FFF2-40B4-BE49-F238E27FC236}">
                <a16:creationId xmlns:a16="http://schemas.microsoft.com/office/drawing/2014/main" id="{A59C8093-40C5-DEE0-496D-0E5F53E26B93}"/>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396460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4BD9D-11B0-1D8A-FF4D-FF562BA462C7}"/>
              </a:ext>
            </a:extLst>
          </p:cNvPr>
          <p:cNvSpPr>
            <a:spLocks noGrp="1"/>
          </p:cNvSpPr>
          <p:nvPr>
            <p:ph type="dt" sz="half" idx="10"/>
          </p:nvPr>
        </p:nvSpPr>
        <p:spPr/>
        <p:txBody>
          <a:bodyPr/>
          <a:lstStyle>
            <a:lvl1pPr>
              <a:defRPr b="0" i="0">
                <a:latin typeface="EB Garamond" pitchFamily="2" charset="0"/>
              </a:defRPr>
            </a:lvl1pPr>
          </a:lstStyle>
          <a:p>
            <a:fld id="{0120A8BA-9EC8-434C-BFC8-E47D679E67FB}" type="datetime1">
              <a:rPr lang="en-US" smtClean="0"/>
              <a:t>7/3/2024</a:t>
            </a:fld>
            <a:endParaRPr lang="en-US"/>
          </a:p>
        </p:txBody>
      </p:sp>
      <p:sp>
        <p:nvSpPr>
          <p:cNvPr id="3" name="Footer Placeholder 2">
            <a:extLst>
              <a:ext uri="{FF2B5EF4-FFF2-40B4-BE49-F238E27FC236}">
                <a16:creationId xmlns:a16="http://schemas.microsoft.com/office/drawing/2014/main" id="{30EC6F64-81E4-5561-4264-18D635A788C0}"/>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4" name="Slide Number Placeholder 3">
            <a:extLst>
              <a:ext uri="{FF2B5EF4-FFF2-40B4-BE49-F238E27FC236}">
                <a16:creationId xmlns:a16="http://schemas.microsoft.com/office/drawing/2014/main" id="{7AE27A2A-3E7C-4F74-D627-AB81DC28EC81}"/>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179474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FC50-7F33-BE81-C080-745EA2C1FA0A}"/>
              </a:ext>
            </a:extLst>
          </p:cNvPr>
          <p:cNvSpPr>
            <a:spLocks noGrp="1"/>
          </p:cNvSpPr>
          <p:nvPr>
            <p:ph type="title"/>
          </p:nvPr>
        </p:nvSpPr>
        <p:spPr>
          <a:xfrm>
            <a:off x="839788" y="457200"/>
            <a:ext cx="3932237" cy="1600200"/>
          </a:xfrm>
        </p:spPr>
        <p:txBody>
          <a:bodyPr anchor="b"/>
          <a:lstStyle>
            <a:lvl1pPr>
              <a:defRPr sz="3200" b="0" i="0">
                <a:latin typeface="EB Garamond"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613EAB9-1A9F-EC4A-001C-77333D4D1E92}"/>
              </a:ext>
            </a:extLst>
          </p:cNvPr>
          <p:cNvSpPr>
            <a:spLocks noGrp="1"/>
          </p:cNvSpPr>
          <p:nvPr>
            <p:ph idx="1"/>
          </p:nvPr>
        </p:nvSpPr>
        <p:spPr>
          <a:xfrm>
            <a:off x="5183188" y="987425"/>
            <a:ext cx="6172200" cy="4873625"/>
          </a:xfrm>
        </p:spPr>
        <p:txBody>
          <a:bodyPr/>
          <a:lstStyle>
            <a:lvl1pPr>
              <a:defRPr sz="3200" b="0" i="0">
                <a:latin typeface="EB Garamond" pitchFamily="2" charset="0"/>
              </a:defRPr>
            </a:lvl1pPr>
            <a:lvl2pPr>
              <a:defRPr sz="2800" b="0" i="0">
                <a:latin typeface="EB Garamond" pitchFamily="2" charset="0"/>
              </a:defRPr>
            </a:lvl2pPr>
            <a:lvl3pPr>
              <a:defRPr sz="2400" b="0" i="0">
                <a:latin typeface="EB Garamond" pitchFamily="2" charset="0"/>
              </a:defRPr>
            </a:lvl3pPr>
            <a:lvl4pPr>
              <a:defRPr sz="2000" b="0" i="0">
                <a:latin typeface="EB Garamond" pitchFamily="2" charset="0"/>
              </a:defRPr>
            </a:lvl4pPr>
            <a:lvl5pPr>
              <a:defRPr sz="2000" b="0" i="0">
                <a:latin typeface="EB Garamond" pitchFamily="2"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9807-6FEF-2A9B-7CB7-3E8A5BBC7E54}"/>
              </a:ext>
            </a:extLst>
          </p:cNvPr>
          <p:cNvSpPr>
            <a:spLocks noGrp="1"/>
          </p:cNvSpPr>
          <p:nvPr>
            <p:ph type="body" sz="half" idx="2"/>
          </p:nvPr>
        </p:nvSpPr>
        <p:spPr>
          <a:xfrm>
            <a:off x="839788" y="2057400"/>
            <a:ext cx="3932237" cy="3811588"/>
          </a:xfrm>
        </p:spPr>
        <p:txBody>
          <a:bodyPr/>
          <a:lstStyle>
            <a:lvl1pPr marL="0" indent="0">
              <a:buNone/>
              <a:defRPr sz="1600" b="0" i="0">
                <a:latin typeface="EB Garamond"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E8F7D-02AB-2B38-61AC-24D4048B3EED}"/>
              </a:ext>
            </a:extLst>
          </p:cNvPr>
          <p:cNvSpPr>
            <a:spLocks noGrp="1"/>
          </p:cNvSpPr>
          <p:nvPr>
            <p:ph type="dt" sz="half" idx="10"/>
          </p:nvPr>
        </p:nvSpPr>
        <p:spPr/>
        <p:txBody>
          <a:bodyPr/>
          <a:lstStyle>
            <a:lvl1pPr>
              <a:defRPr b="0" i="0">
                <a:latin typeface="EB Garamond" pitchFamily="2" charset="0"/>
              </a:defRPr>
            </a:lvl1pPr>
          </a:lstStyle>
          <a:p>
            <a:fld id="{00B795BD-F204-42CE-89C0-4DA1F4F26673}" type="datetime1">
              <a:rPr lang="en-US" smtClean="0"/>
              <a:t>7/3/2024</a:t>
            </a:fld>
            <a:endParaRPr lang="en-US"/>
          </a:p>
        </p:txBody>
      </p:sp>
      <p:sp>
        <p:nvSpPr>
          <p:cNvPr id="6" name="Footer Placeholder 5">
            <a:extLst>
              <a:ext uri="{FF2B5EF4-FFF2-40B4-BE49-F238E27FC236}">
                <a16:creationId xmlns:a16="http://schemas.microsoft.com/office/drawing/2014/main" id="{ECE6C941-C85C-B5F7-D53D-9EB80754A2B0}"/>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7" name="Slide Number Placeholder 6">
            <a:extLst>
              <a:ext uri="{FF2B5EF4-FFF2-40B4-BE49-F238E27FC236}">
                <a16:creationId xmlns:a16="http://schemas.microsoft.com/office/drawing/2014/main" id="{024DABAE-5EE4-8D05-CE03-4279FD9863C1}"/>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737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98B8-ED7B-79D8-2EC2-830712A9D68F}"/>
              </a:ext>
            </a:extLst>
          </p:cNvPr>
          <p:cNvSpPr>
            <a:spLocks noGrp="1"/>
          </p:cNvSpPr>
          <p:nvPr>
            <p:ph type="title"/>
          </p:nvPr>
        </p:nvSpPr>
        <p:spPr>
          <a:xfrm>
            <a:off x="839788" y="457200"/>
            <a:ext cx="3932237" cy="1600200"/>
          </a:xfrm>
        </p:spPr>
        <p:txBody>
          <a:bodyPr anchor="b"/>
          <a:lstStyle>
            <a:lvl1pPr>
              <a:defRPr sz="3200" b="0" i="0">
                <a:latin typeface="EB Garamond"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E8EFAB44-6DCC-4EFE-AD2E-8F2592916259}"/>
              </a:ext>
            </a:extLst>
          </p:cNvPr>
          <p:cNvSpPr>
            <a:spLocks noGrp="1"/>
          </p:cNvSpPr>
          <p:nvPr>
            <p:ph type="pic" idx="1"/>
          </p:nvPr>
        </p:nvSpPr>
        <p:spPr>
          <a:xfrm>
            <a:off x="5183188" y="987425"/>
            <a:ext cx="6172200" cy="4873625"/>
          </a:xfrm>
        </p:spPr>
        <p:txBody>
          <a:bodyPr/>
          <a:lstStyle>
            <a:lvl1pPr marL="0" indent="0">
              <a:buNone/>
              <a:defRPr sz="3200" b="0" i="0">
                <a:latin typeface="EB Garamond"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819C42-8B63-B8D1-60B1-0C944A4F58B7}"/>
              </a:ext>
            </a:extLst>
          </p:cNvPr>
          <p:cNvSpPr>
            <a:spLocks noGrp="1"/>
          </p:cNvSpPr>
          <p:nvPr>
            <p:ph type="body" sz="half" idx="2"/>
          </p:nvPr>
        </p:nvSpPr>
        <p:spPr>
          <a:xfrm>
            <a:off x="839788" y="2057400"/>
            <a:ext cx="3932237" cy="3811588"/>
          </a:xfrm>
        </p:spPr>
        <p:txBody>
          <a:bodyPr/>
          <a:lstStyle>
            <a:lvl1pPr marL="0" indent="0">
              <a:buNone/>
              <a:defRPr sz="1600" b="0" i="0">
                <a:latin typeface="EB Garamond"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73CEB-C2EB-DCB3-CAB5-124D5B9C50C9}"/>
              </a:ext>
            </a:extLst>
          </p:cNvPr>
          <p:cNvSpPr>
            <a:spLocks noGrp="1"/>
          </p:cNvSpPr>
          <p:nvPr>
            <p:ph type="dt" sz="half" idx="10"/>
          </p:nvPr>
        </p:nvSpPr>
        <p:spPr/>
        <p:txBody>
          <a:bodyPr/>
          <a:lstStyle>
            <a:lvl1pPr>
              <a:defRPr b="0" i="0">
                <a:latin typeface="EB Garamond" pitchFamily="2" charset="0"/>
              </a:defRPr>
            </a:lvl1pPr>
          </a:lstStyle>
          <a:p>
            <a:fld id="{D55CED66-93B8-4266-8855-79ABF4EEAC53}" type="datetime1">
              <a:rPr lang="en-US" smtClean="0"/>
              <a:t>7/3/2024</a:t>
            </a:fld>
            <a:endParaRPr lang="en-US"/>
          </a:p>
        </p:txBody>
      </p:sp>
      <p:sp>
        <p:nvSpPr>
          <p:cNvPr id="6" name="Footer Placeholder 5">
            <a:extLst>
              <a:ext uri="{FF2B5EF4-FFF2-40B4-BE49-F238E27FC236}">
                <a16:creationId xmlns:a16="http://schemas.microsoft.com/office/drawing/2014/main" id="{0FB9F1B1-0440-40F2-0C4E-521A6A11B620}"/>
              </a:ext>
            </a:extLst>
          </p:cNvPr>
          <p:cNvSpPr>
            <a:spLocks noGrp="1"/>
          </p:cNvSpPr>
          <p:nvPr>
            <p:ph type="ftr" sz="quarter" idx="11"/>
          </p:nvPr>
        </p:nvSpPr>
        <p:spPr/>
        <p:txBody>
          <a:bodyPr/>
          <a:lstStyle>
            <a:lvl1pPr>
              <a:defRPr b="0" i="0">
                <a:latin typeface="EB Garamond" pitchFamily="2" charset="0"/>
              </a:defRPr>
            </a:lvl1pPr>
          </a:lstStyle>
          <a:p>
            <a:endParaRPr lang="en-US"/>
          </a:p>
        </p:txBody>
      </p:sp>
      <p:sp>
        <p:nvSpPr>
          <p:cNvPr id="7" name="Slide Number Placeholder 6">
            <a:extLst>
              <a:ext uri="{FF2B5EF4-FFF2-40B4-BE49-F238E27FC236}">
                <a16:creationId xmlns:a16="http://schemas.microsoft.com/office/drawing/2014/main" id="{9F2A6E10-79CC-EB01-24EC-FE867C5FDD89}"/>
              </a:ext>
            </a:extLst>
          </p:cNvPr>
          <p:cNvSpPr>
            <a:spLocks noGrp="1"/>
          </p:cNvSpPr>
          <p:nvPr>
            <p:ph type="sldNum" sz="quarter" idx="12"/>
          </p:nvPr>
        </p:nvSpPr>
        <p:spPr/>
        <p:txBody>
          <a:bodyPr/>
          <a:lstStyle>
            <a:lvl1pPr>
              <a:defRPr b="0" i="0">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207842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7621C-2A8D-4F22-9FC0-A4529294B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C0195-84CB-412C-F6A0-6A77A9238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240DD-2EB8-41FD-BE8F-8B4E196F0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EB Garamond" pitchFamily="2" charset="0"/>
              </a:defRPr>
            </a:lvl1pPr>
          </a:lstStyle>
          <a:p>
            <a:fld id="{74D2B7F4-5A47-4B3A-827B-DD86B3FB33B7}" type="datetime1">
              <a:rPr lang="en-US" smtClean="0"/>
              <a:t>7/3/2024</a:t>
            </a:fld>
            <a:endParaRPr lang="en-US"/>
          </a:p>
        </p:txBody>
      </p:sp>
      <p:sp>
        <p:nvSpPr>
          <p:cNvPr id="5" name="Footer Placeholder 4">
            <a:extLst>
              <a:ext uri="{FF2B5EF4-FFF2-40B4-BE49-F238E27FC236}">
                <a16:creationId xmlns:a16="http://schemas.microsoft.com/office/drawing/2014/main" id="{E04C252E-FD0E-7775-2E23-7A80ACC29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EB Garamond" pitchFamily="2" charset="0"/>
              </a:defRPr>
            </a:lvl1pPr>
          </a:lstStyle>
          <a:p>
            <a:endParaRPr lang="en-US"/>
          </a:p>
        </p:txBody>
      </p:sp>
      <p:sp>
        <p:nvSpPr>
          <p:cNvPr id="6" name="Slide Number Placeholder 5">
            <a:extLst>
              <a:ext uri="{FF2B5EF4-FFF2-40B4-BE49-F238E27FC236}">
                <a16:creationId xmlns:a16="http://schemas.microsoft.com/office/drawing/2014/main" id="{748D7807-3937-9C21-454F-D8612ED1A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EB Garamond" pitchFamily="2" charset="0"/>
              </a:defRPr>
            </a:lvl1pPr>
          </a:lstStyle>
          <a:p>
            <a:fld id="{F28EDFB6-2623-4E8E-AD76-E35EF35D7673}" type="slidenum">
              <a:rPr lang="en-US" smtClean="0"/>
              <a:pPr/>
              <a:t>‹#›</a:t>
            </a:fld>
            <a:endParaRPr lang="en-US"/>
          </a:p>
        </p:txBody>
      </p:sp>
    </p:spTree>
    <p:extLst>
      <p:ext uri="{BB962C8B-B14F-4D97-AF65-F5344CB8AC3E}">
        <p14:creationId xmlns:p14="http://schemas.microsoft.com/office/powerpoint/2010/main" val="57040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b="0" i="0" kern="1200">
          <a:solidFill>
            <a:schemeClr val="tx1"/>
          </a:solidFill>
          <a:latin typeface="EB Garamon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EB Garamond"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EB Garamond"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EB Garamond"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EB Garamond"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EB Garamond"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5.jpe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colorful swirly lines in a white background&#10;&#10;Description automatically generated with medium confidence">
            <a:extLst>
              <a:ext uri="{FF2B5EF4-FFF2-40B4-BE49-F238E27FC236}">
                <a16:creationId xmlns:a16="http://schemas.microsoft.com/office/drawing/2014/main" id="{491C28FB-8626-BE72-0F6A-6450194EA981}"/>
              </a:ext>
            </a:extLst>
          </p:cNvPr>
          <p:cNvPicPr>
            <a:picLocks noChangeAspect="1"/>
          </p:cNvPicPr>
          <p:nvPr/>
        </p:nvPicPr>
        <p:blipFill rotWithShape="1">
          <a:blip r:embed="rId3"/>
          <a:srcRect t="21203" b="9511"/>
          <a:stretch/>
        </p:blipFill>
        <p:spPr>
          <a:xfrm>
            <a:off x="20" y="-21592"/>
            <a:ext cx="12191980" cy="4244759"/>
          </a:xfrm>
          <a:prstGeom prst="rect">
            <a:avLst/>
          </a:prstGeom>
        </p:spPr>
      </p:pic>
      <p:sp>
        <p:nvSpPr>
          <p:cNvPr id="101" name="Rectangle 100">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EF27CA14-4DAE-B3DF-693D-53BCE2876600}"/>
              </a:ext>
            </a:extLst>
          </p:cNvPr>
          <p:cNvSpPr>
            <a:spLocks noGrp="1"/>
          </p:cNvSpPr>
          <p:nvPr>
            <p:ph type="sldNum" sz="quarter" idx="12"/>
          </p:nvPr>
        </p:nvSpPr>
        <p:spPr>
          <a:xfrm>
            <a:off x="11704320" y="6452939"/>
            <a:ext cx="445394" cy="365125"/>
          </a:xfrm>
        </p:spPr>
        <p:txBody>
          <a:bodyPr vert="horz" lIns="91440" tIns="45720" rIns="91440" bIns="45720" rtlCol="0" anchor="ctr">
            <a:normAutofit/>
          </a:bodyPr>
          <a:lstStyle/>
          <a:p>
            <a:pPr>
              <a:spcAft>
                <a:spcPts val="600"/>
              </a:spcAft>
              <a:defRPr/>
            </a:pPr>
            <a:fld id="{F28EDFB6-2623-4E8E-AD76-E35EF35D7673}" type="slidenum">
              <a:rPr lang="en-US" sz="1050">
                <a:solidFill>
                  <a:srgbClr val="FFFFFF"/>
                </a:solidFill>
                <a:latin typeface="Calibri" panose="020F0502020204030204"/>
              </a:rPr>
              <a:pPr>
                <a:spcAft>
                  <a:spcPts val="600"/>
                </a:spcAft>
                <a:defRPr/>
              </a:pPr>
              <a:t>1</a:t>
            </a:fld>
            <a:endParaRPr lang="en-US" sz="1050">
              <a:solidFill>
                <a:srgbClr val="FFFFFF"/>
              </a:solidFill>
              <a:latin typeface="Calibri" panose="020F0502020204030204"/>
            </a:endParaRPr>
          </a:p>
        </p:txBody>
      </p:sp>
      <p:sp>
        <p:nvSpPr>
          <p:cNvPr id="54" name="Google Shape;54;p13"/>
          <p:cNvSpPr txBox="1">
            <a:spLocks noGrp="1"/>
          </p:cNvSpPr>
          <p:nvPr>
            <p:ph type="ctrTitle"/>
          </p:nvPr>
        </p:nvSpPr>
        <p:spPr>
          <a:xfrm>
            <a:off x="503088" y="622738"/>
            <a:ext cx="4531026" cy="3890199"/>
          </a:xfrm>
          <a:prstGeom prst="rect">
            <a:avLst/>
          </a:prstGeom>
        </p:spPr>
        <p:txBody>
          <a:bodyPr spcFirstLastPara="1" vert="horz" lIns="91440" tIns="45720" rIns="91440" bIns="45720" rtlCol="0" anchor="t" anchorCtr="0">
            <a:normAutofit/>
          </a:bodyPr>
          <a:lstStyle/>
          <a:p>
            <a:pPr algn="ctr">
              <a:lnSpc>
                <a:spcPct val="107000"/>
              </a:lnSpc>
              <a:spcAft>
                <a:spcPts val="800"/>
              </a:spcAft>
            </a:pPr>
            <a:r>
              <a:rPr lang="en-US" sz="4000" b="1" i="1" kern="100" dirty="0">
                <a:effectLst/>
                <a:latin typeface="Times New Roman" panose="02020603050405020304" pitchFamily="18" charset="0"/>
                <a:ea typeface="Aptos" panose="020B0004020202020204" pitchFamily="34" charset="0"/>
                <a:cs typeface="Vrinda" panose="020B0502040204020203" pitchFamily="34" charset="0"/>
              </a:rPr>
              <a:t>Demand-Based Bus Scheduling</a:t>
            </a:r>
            <a:br>
              <a:rPr lang="en-IN" sz="4000" kern="100" dirty="0">
                <a:effectLst/>
                <a:latin typeface="Aptos" panose="020B0004020202020204" pitchFamily="34" charset="0"/>
                <a:ea typeface="Aptos" panose="020B0004020202020204" pitchFamily="34" charset="0"/>
                <a:cs typeface="Vrinda" panose="020B0502040204020203" pitchFamily="34" charset="0"/>
              </a:rPr>
            </a:br>
            <a:r>
              <a:rPr lang="en-US" sz="4000" b="1" i="1" dirty="0">
                <a:effectLst/>
                <a:latin typeface="Times New Roman" panose="02020603050405020304" pitchFamily="18" charset="0"/>
                <a:ea typeface="Aptos" panose="020B0004020202020204" pitchFamily="34" charset="0"/>
              </a:rPr>
              <a:t>Using Booking Data</a:t>
            </a:r>
            <a:endParaRPr lang="en-US" sz="4000" dirty="0">
              <a:latin typeface="+mj-lt"/>
            </a:endParaRPr>
          </a:p>
        </p:txBody>
      </p:sp>
      <p:sp>
        <p:nvSpPr>
          <p:cNvPr id="4" name="TextBox 3">
            <a:extLst>
              <a:ext uri="{FF2B5EF4-FFF2-40B4-BE49-F238E27FC236}">
                <a16:creationId xmlns:a16="http://schemas.microsoft.com/office/drawing/2014/main" id="{7ECADC2D-7DF6-73A6-9DEF-67802C802E67}"/>
              </a:ext>
            </a:extLst>
          </p:cNvPr>
          <p:cNvSpPr txBox="1"/>
          <p:nvPr/>
        </p:nvSpPr>
        <p:spPr>
          <a:xfrm>
            <a:off x="1001864" y="4533538"/>
            <a:ext cx="4032250" cy="923330"/>
          </a:xfrm>
          <a:prstGeom prst="rect">
            <a:avLst/>
          </a:prstGeom>
          <a:noFill/>
        </p:spPr>
        <p:txBody>
          <a:bodyPr wrap="square" rtlCol="0">
            <a:spAutoFit/>
          </a:bodyPr>
          <a:lstStyle/>
          <a:p>
            <a:r>
              <a:rPr lang="en-US" dirty="0"/>
              <a:t>Arpan Naskar</a:t>
            </a:r>
          </a:p>
          <a:p>
            <a:r>
              <a:rPr lang="en-US" dirty="0"/>
              <a:t>Dimpi Gupta</a:t>
            </a:r>
          </a:p>
          <a:p>
            <a:r>
              <a:rPr lang="en-US" dirty="0"/>
              <a:t>Subhandu Ghosh</a:t>
            </a:r>
          </a:p>
        </p:txBody>
      </p:sp>
      <p:sp>
        <p:nvSpPr>
          <p:cNvPr id="9" name="TextBox 8">
            <a:extLst>
              <a:ext uri="{FF2B5EF4-FFF2-40B4-BE49-F238E27FC236}">
                <a16:creationId xmlns:a16="http://schemas.microsoft.com/office/drawing/2014/main" id="{E4D20800-6DC3-45C7-C83D-3321A1E6BDEF}"/>
              </a:ext>
            </a:extLst>
          </p:cNvPr>
          <p:cNvSpPr txBox="1"/>
          <p:nvPr/>
        </p:nvSpPr>
        <p:spPr>
          <a:xfrm>
            <a:off x="7894767" y="4810537"/>
            <a:ext cx="4032250" cy="646331"/>
          </a:xfrm>
          <a:prstGeom prst="rect">
            <a:avLst/>
          </a:prstGeom>
          <a:noFill/>
        </p:spPr>
        <p:txBody>
          <a:bodyPr wrap="square" rtlCol="0">
            <a:spAutoFit/>
          </a:bodyPr>
          <a:lstStyle/>
          <a:p>
            <a:r>
              <a:rPr lang="en-US"/>
              <a:t>Under the Supervision of</a:t>
            </a:r>
          </a:p>
          <a:p>
            <a:r>
              <a:rPr lang="en-US"/>
              <a:t>Prof. Dr. Pritha Banerjee</a:t>
            </a:r>
          </a:p>
        </p:txBody>
      </p:sp>
      <p:cxnSp>
        <p:nvCxnSpPr>
          <p:cNvPr id="11" name="Straight Connector 10">
            <a:extLst>
              <a:ext uri="{FF2B5EF4-FFF2-40B4-BE49-F238E27FC236}">
                <a16:creationId xmlns:a16="http://schemas.microsoft.com/office/drawing/2014/main" id="{C40E7D12-726C-AB31-0E91-FACFC917649C}"/>
              </a:ext>
            </a:extLst>
          </p:cNvPr>
          <p:cNvCxnSpPr>
            <a:cxnSpLocks/>
          </p:cNvCxnSpPr>
          <p:nvPr/>
        </p:nvCxnSpPr>
        <p:spPr>
          <a:xfrm>
            <a:off x="895350" y="4512937"/>
            <a:ext cx="0" cy="943931"/>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A0BC49-EB8F-AC8D-E2D6-D7F6F2904183}"/>
              </a:ext>
            </a:extLst>
          </p:cNvPr>
          <p:cNvSpPr>
            <a:spLocks noGrp="1"/>
          </p:cNvSpPr>
          <p:nvPr>
            <p:ph type="dt" sz="half" idx="10"/>
          </p:nvPr>
        </p:nvSpPr>
        <p:spPr/>
        <p:txBody>
          <a:bodyPr/>
          <a:lstStyle/>
          <a:p>
            <a:fld id="{01F557B6-7C68-4393-A18B-2265026C349E}" type="datetime1">
              <a:rPr lang="en-US" smtClean="0"/>
              <a:t>7/3/2024</a:t>
            </a:fld>
            <a:endParaRPr lang="en-US"/>
          </a:p>
        </p:txBody>
      </p:sp>
      <p:sp>
        <p:nvSpPr>
          <p:cNvPr id="5" name="Slide Number Placeholder 4">
            <a:extLst>
              <a:ext uri="{FF2B5EF4-FFF2-40B4-BE49-F238E27FC236}">
                <a16:creationId xmlns:a16="http://schemas.microsoft.com/office/drawing/2014/main" id="{FB9E2D73-7FA4-A998-CC4B-CCCFCABC297A}"/>
              </a:ext>
            </a:extLst>
          </p:cNvPr>
          <p:cNvSpPr>
            <a:spLocks noGrp="1"/>
          </p:cNvSpPr>
          <p:nvPr>
            <p:ph type="sldNum" sz="quarter" idx="12"/>
          </p:nvPr>
        </p:nvSpPr>
        <p:spPr/>
        <p:txBody>
          <a:bodyPr/>
          <a:lstStyle/>
          <a:p>
            <a:fld id="{F28EDFB6-2623-4E8E-AD76-E35EF35D7673}" type="slidenum">
              <a:rPr lang="en-US" smtClean="0"/>
              <a:pPr/>
              <a:t>10</a:t>
            </a:fld>
            <a:endParaRPr lang="en-US"/>
          </a:p>
        </p:txBody>
      </p:sp>
      <p:pic>
        <p:nvPicPr>
          <p:cNvPr id="6" name="Picture 5">
            <a:extLst>
              <a:ext uri="{FF2B5EF4-FFF2-40B4-BE49-F238E27FC236}">
                <a16:creationId xmlns:a16="http://schemas.microsoft.com/office/drawing/2014/main" id="{41B173FE-92D3-97BC-427B-3312D640D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829" y="229707"/>
            <a:ext cx="5943600" cy="2841171"/>
          </a:xfrm>
          <a:prstGeom prst="rect">
            <a:avLst/>
          </a:prstGeom>
        </p:spPr>
      </p:pic>
      <p:sp>
        <p:nvSpPr>
          <p:cNvPr id="8" name="TextBox 7">
            <a:extLst>
              <a:ext uri="{FF2B5EF4-FFF2-40B4-BE49-F238E27FC236}">
                <a16:creationId xmlns:a16="http://schemas.microsoft.com/office/drawing/2014/main" id="{DCC14DA7-54C6-A038-1FCE-378D93E4A0BF}"/>
              </a:ext>
            </a:extLst>
          </p:cNvPr>
          <p:cNvSpPr txBox="1"/>
          <p:nvPr/>
        </p:nvSpPr>
        <p:spPr>
          <a:xfrm>
            <a:off x="435429" y="119743"/>
            <a:ext cx="3995057" cy="1908215"/>
          </a:xfrm>
          <a:prstGeom prst="rect">
            <a:avLst/>
          </a:prstGeom>
          <a:noFill/>
        </p:spPr>
        <p:txBody>
          <a:bodyPr wrap="square" rtlCol="0">
            <a:spAutoFit/>
          </a:bodyPr>
          <a:lstStyle/>
          <a:p>
            <a:r>
              <a:rPr lang="en-IN" sz="2400" b="1" dirty="0"/>
              <a:t>Shift 0 </a:t>
            </a:r>
            <a:r>
              <a:rPr lang="en-IN" dirty="0"/>
              <a:t>:</a:t>
            </a:r>
          </a:p>
          <a:p>
            <a:endParaRPr lang="en-IN" dirty="0"/>
          </a:p>
          <a:p>
            <a:r>
              <a:rPr lang="en-IN" sz="2000" i="1" dirty="0"/>
              <a:t>Bus start</a:t>
            </a:r>
          </a:p>
          <a:p>
            <a:endParaRPr lang="en-IN" sz="2000" i="1" dirty="0"/>
          </a:p>
          <a:p>
            <a:r>
              <a:rPr lang="en-IN" dirty="0"/>
              <a:t>      8Am : 0 1 5</a:t>
            </a:r>
          </a:p>
          <a:p>
            <a:r>
              <a:rPr lang="en-IN" dirty="0"/>
              <a:t>      8:15Am : 6 </a:t>
            </a:r>
          </a:p>
        </p:txBody>
      </p:sp>
      <p:sp>
        <p:nvSpPr>
          <p:cNvPr id="3" name="TextBox 2">
            <a:extLst>
              <a:ext uri="{FF2B5EF4-FFF2-40B4-BE49-F238E27FC236}">
                <a16:creationId xmlns:a16="http://schemas.microsoft.com/office/drawing/2014/main" id="{311CABC9-1734-9553-11E7-E6AAC2EE0940}"/>
              </a:ext>
            </a:extLst>
          </p:cNvPr>
          <p:cNvSpPr txBox="1"/>
          <p:nvPr/>
        </p:nvSpPr>
        <p:spPr>
          <a:xfrm>
            <a:off x="838200" y="3879369"/>
            <a:ext cx="3080657" cy="2123658"/>
          </a:xfrm>
          <a:prstGeom prst="rect">
            <a:avLst/>
          </a:prstGeom>
          <a:noFill/>
        </p:spPr>
        <p:txBody>
          <a:bodyPr wrap="square" rtlCol="0">
            <a:spAutoFit/>
          </a:bodyPr>
          <a:lstStyle/>
          <a:p>
            <a:r>
              <a:rPr lang="en-IN" sz="2400" b="1" dirty="0"/>
              <a:t>Shift 1:</a:t>
            </a:r>
          </a:p>
          <a:p>
            <a:endParaRPr lang="en-IN" sz="2400" b="1" dirty="0"/>
          </a:p>
          <a:p>
            <a:r>
              <a:rPr lang="en-IN" sz="2000" dirty="0"/>
              <a:t>Bus start</a:t>
            </a:r>
          </a:p>
          <a:p>
            <a:endParaRPr lang="en-IN" sz="2000" b="1" dirty="0"/>
          </a:p>
          <a:p>
            <a:r>
              <a:rPr lang="en-IN" sz="2000" b="1" dirty="0"/>
              <a:t>     </a:t>
            </a:r>
            <a:r>
              <a:rPr lang="en-IN" sz="2000" dirty="0"/>
              <a:t>8:15Am : 0 1 5</a:t>
            </a:r>
          </a:p>
          <a:p>
            <a:r>
              <a:rPr lang="en-IN" sz="2000" dirty="0"/>
              <a:t>     8:30Am : 6</a:t>
            </a:r>
            <a:endParaRPr lang="en-IN" sz="2400" dirty="0"/>
          </a:p>
        </p:txBody>
      </p:sp>
      <p:pic>
        <p:nvPicPr>
          <p:cNvPr id="10" name="Picture 9" descr="A black screen with white text">
            <a:extLst>
              <a:ext uri="{FF2B5EF4-FFF2-40B4-BE49-F238E27FC236}">
                <a16:creationId xmlns:a16="http://schemas.microsoft.com/office/drawing/2014/main" id="{758C0225-EC26-7BC7-3BB7-9058E7EEC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829" y="3515179"/>
            <a:ext cx="5943600" cy="2841171"/>
          </a:xfrm>
          <a:prstGeom prst="rect">
            <a:avLst/>
          </a:prstGeom>
        </p:spPr>
      </p:pic>
    </p:spTree>
    <p:extLst>
      <p:ext uri="{BB962C8B-B14F-4D97-AF65-F5344CB8AC3E}">
        <p14:creationId xmlns:p14="http://schemas.microsoft.com/office/powerpoint/2010/main" val="185625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F1EAB6-3900-08AD-F4DF-9767DB29041A}"/>
              </a:ext>
            </a:extLst>
          </p:cNvPr>
          <p:cNvSpPr>
            <a:spLocks noGrp="1"/>
          </p:cNvSpPr>
          <p:nvPr>
            <p:ph type="dt" sz="half" idx="10"/>
          </p:nvPr>
        </p:nvSpPr>
        <p:spPr/>
        <p:txBody>
          <a:bodyPr/>
          <a:lstStyle/>
          <a:p>
            <a:fld id="{01F557B6-7C68-4393-A18B-2265026C349E}" type="datetime1">
              <a:rPr lang="en-US" smtClean="0"/>
              <a:t>7/3/2024</a:t>
            </a:fld>
            <a:endParaRPr lang="en-US"/>
          </a:p>
        </p:txBody>
      </p:sp>
      <p:sp>
        <p:nvSpPr>
          <p:cNvPr id="5" name="Slide Number Placeholder 4">
            <a:extLst>
              <a:ext uri="{FF2B5EF4-FFF2-40B4-BE49-F238E27FC236}">
                <a16:creationId xmlns:a16="http://schemas.microsoft.com/office/drawing/2014/main" id="{DA9E5857-B9E1-2DF7-F7AB-A4A9AF9717BF}"/>
              </a:ext>
            </a:extLst>
          </p:cNvPr>
          <p:cNvSpPr>
            <a:spLocks noGrp="1"/>
          </p:cNvSpPr>
          <p:nvPr>
            <p:ph type="sldNum" sz="quarter" idx="12"/>
          </p:nvPr>
        </p:nvSpPr>
        <p:spPr/>
        <p:txBody>
          <a:bodyPr/>
          <a:lstStyle/>
          <a:p>
            <a:fld id="{F28EDFB6-2623-4E8E-AD76-E35EF35D7673}" type="slidenum">
              <a:rPr lang="en-US" smtClean="0"/>
              <a:pPr/>
              <a:t>11</a:t>
            </a:fld>
            <a:endParaRPr lang="en-US"/>
          </a:p>
        </p:txBody>
      </p:sp>
      <p:sp>
        <p:nvSpPr>
          <p:cNvPr id="6" name="TextBox 5">
            <a:extLst>
              <a:ext uri="{FF2B5EF4-FFF2-40B4-BE49-F238E27FC236}">
                <a16:creationId xmlns:a16="http://schemas.microsoft.com/office/drawing/2014/main" id="{E6B9E222-866A-7282-CF84-E518C6041592}"/>
              </a:ext>
            </a:extLst>
          </p:cNvPr>
          <p:cNvSpPr txBox="1"/>
          <p:nvPr/>
        </p:nvSpPr>
        <p:spPr>
          <a:xfrm>
            <a:off x="3978729" y="81391"/>
            <a:ext cx="4865914" cy="523220"/>
          </a:xfrm>
          <a:prstGeom prst="rect">
            <a:avLst/>
          </a:prstGeom>
          <a:noFill/>
        </p:spPr>
        <p:txBody>
          <a:bodyPr wrap="square" rtlCol="0">
            <a:spAutoFit/>
          </a:bodyPr>
          <a:lstStyle/>
          <a:p>
            <a:r>
              <a:rPr lang="en-IN" sz="2800" b="1" dirty="0"/>
              <a:t>Bus requirement calculation</a:t>
            </a:r>
          </a:p>
        </p:txBody>
      </p:sp>
      <p:pic>
        <p:nvPicPr>
          <p:cNvPr id="7" name="Picture 6">
            <a:extLst>
              <a:ext uri="{FF2B5EF4-FFF2-40B4-BE49-F238E27FC236}">
                <a16:creationId xmlns:a16="http://schemas.microsoft.com/office/drawing/2014/main" id="{5016E496-7E5D-70F4-1B1F-866F7DB33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3" y="1534886"/>
            <a:ext cx="5508171" cy="2960914"/>
          </a:xfrm>
          <a:prstGeom prst="rect">
            <a:avLst/>
          </a:prstGeom>
        </p:spPr>
      </p:pic>
      <p:pic>
        <p:nvPicPr>
          <p:cNvPr id="3" name="Picture 2" descr="A black screen with white text">
            <a:extLst>
              <a:ext uri="{FF2B5EF4-FFF2-40B4-BE49-F238E27FC236}">
                <a16:creationId xmlns:a16="http://schemas.microsoft.com/office/drawing/2014/main" id="{B5B7A975-ACE6-1FE7-9171-CDE82C78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686" y="1534886"/>
            <a:ext cx="5508171" cy="2960914"/>
          </a:xfrm>
          <a:prstGeom prst="rect">
            <a:avLst/>
          </a:prstGeom>
        </p:spPr>
      </p:pic>
      <p:sp>
        <p:nvSpPr>
          <p:cNvPr id="8" name="TextBox 7">
            <a:extLst>
              <a:ext uri="{FF2B5EF4-FFF2-40B4-BE49-F238E27FC236}">
                <a16:creationId xmlns:a16="http://schemas.microsoft.com/office/drawing/2014/main" id="{33CE6A31-5494-943C-B538-488F449CA39A}"/>
              </a:ext>
            </a:extLst>
          </p:cNvPr>
          <p:cNvSpPr txBox="1"/>
          <p:nvPr/>
        </p:nvSpPr>
        <p:spPr>
          <a:xfrm>
            <a:off x="2596245" y="697391"/>
            <a:ext cx="985155" cy="400110"/>
          </a:xfrm>
          <a:prstGeom prst="rect">
            <a:avLst/>
          </a:prstGeom>
          <a:noFill/>
        </p:spPr>
        <p:txBody>
          <a:bodyPr wrap="square" rtlCol="0">
            <a:spAutoFit/>
          </a:bodyPr>
          <a:lstStyle/>
          <a:p>
            <a:r>
              <a:rPr lang="en-IN" sz="2000" b="1" dirty="0"/>
              <a:t>Shift 0</a:t>
            </a:r>
          </a:p>
        </p:txBody>
      </p:sp>
      <p:sp>
        <p:nvSpPr>
          <p:cNvPr id="9" name="TextBox 8">
            <a:extLst>
              <a:ext uri="{FF2B5EF4-FFF2-40B4-BE49-F238E27FC236}">
                <a16:creationId xmlns:a16="http://schemas.microsoft.com/office/drawing/2014/main" id="{84484558-BFD8-2436-7BF8-80F8D32FB1E8}"/>
              </a:ext>
            </a:extLst>
          </p:cNvPr>
          <p:cNvSpPr txBox="1"/>
          <p:nvPr/>
        </p:nvSpPr>
        <p:spPr>
          <a:xfrm>
            <a:off x="8735785" y="697391"/>
            <a:ext cx="985155" cy="400110"/>
          </a:xfrm>
          <a:prstGeom prst="rect">
            <a:avLst/>
          </a:prstGeom>
          <a:noFill/>
        </p:spPr>
        <p:txBody>
          <a:bodyPr wrap="square" rtlCol="0">
            <a:spAutoFit/>
          </a:bodyPr>
          <a:lstStyle/>
          <a:p>
            <a:r>
              <a:rPr lang="en-IN" sz="2000" b="1" dirty="0"/>
              <a:t>Shift 1</a:t>
            </a:r>
          </a:p>
        </p:txBody>
      </p:sp>
    </p:spTree>
    <p:extLst>
      <p:ext uri="{BB962C8B-B14F-4D97-AF65-F5344CB8AC3E}">
        <p14:creationId xmlns:p14="http://schemas.microsoft.com/office/powerpoint/2010/main" val="170503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22406B-6DA2-42C6-EA5B-D2A52DF6A161}"/>
              </a:ext>
            </a:extLst>
          </p:cNvPr>
          <p:cNvSpPr>
            <a:spLocks noGrp="1"/>
          </p:cNvSpPr>
          <p:nvPr>
            <p:ph type="dt" sz="half" idx="10"/>
          </p:nvPr>
        </p:nvSpPr>
        <p:spPr/>
        <p:txBody>
          <a:bodyPr/>
          <a:lstStyle/>
          <a:p>
            <a:fld id="{01F557B6-7C68-4393-A18B-2265026C349E}" type="datetime1">
              <a:rPr lang="en-US" smtClean="0"/>
              <a:t>7/3/2024</a:t>
            </a:fld>
            <a:endParaRPr lang="en-US"/>
          </a:p>
        </p:txBody>
      </p:sp>
      <p:sp>
        <p:nvSpPr>
          <p:cNvPr id="5" name="Slide Number Placeholder 4">
            <a:extLst>
              <a:ext uri="{FF2B5EF4-FFF2-40B4-BE49-F238E27FC236}">
                <a16:creationId xmlns:a16="http://schemas.microsoft.com/office/drawing/2014/main" id="{2CD11750-CEAC-E2FB-FBDA-BB0E55E57E8F}"/>
              </a:ext>
            </a:extLst>
          </p:cNvPr>
          <p:cNvSpPr>
            <a:spLocks noGrp="1"/>
          </p:cNvSpPr>
          <p:nvPr>
            <p:ph type="sldNum" sz="quarter" idx="12"/>
          </p:nvPr>
        </p:nvSpPr>
        <p:spPr/>
        <p:txBody>
          <a:bodyPr/>
          <a:lstStyle/>
          <a:p>
            <a:fld id="{F28EDFB6-2623-4E8E-AD76-E35EF35D7673}" type="slidenum">
              <a:rPr lang="en-US" smtClean="0"/>
              <a:pPr/>
              <a:t>12</a:t>
            </a:fld>
            <a:endParaRPr lang="en-US"/>
          </a:p>
        </p:txBody>
      </p:sp>
      <p:sp>
        <p:nvSpPr>
          <p:cNvPr id="6" name="TextBox 5">
            <a:extLst>
              <a:ext uri="{FF2B5EF4-FFF2-40B4-BE49-F238E27FC236}">
                <a16:creationId xmlns:a16="http://schemas.microsoft.com/office/drawing/2014/main" id="{FAA4B6D5-74B2-42AD-D5CF-78B7463FBBB0}"/>
              </a:ext>
            </a:extLst>
          </p:cNvPr>
          <p:cNvSpPr txBox="1"/>
          <p:nvPr/>
        </p:nvSpPr>
        <p:spPr>
          <a:xfrm>
            <a:off x="838199" y="784592"/>
            <a:ext cx="4778830" cy="461665"/>
          </a:xfrm>
          <a:prstGeom prst="rect">
            <a:avLst/>
          </a:prstGeom>
          <a:noFill/>
        </p:spPr>
        <p:txBody>
          <a:bodyPr wrap="square" rtlCol="0">
            <a:spAutoFit/>
          </a:bodyPr>
          <a:lstStyle/>
          <a:p>
            <a:r>
              <a:rPr lang="en-IN" sz="2400" b="1" dirty="0"/>
              <a:t>0, 1, 5, 6</a:t>
            </a:r>
            <a:r>
              <a:rPr lang="en-IN" sz="2400" dirty="0"/>
              <a:t>(</a:t>
            </a:r>
            <a:r>
              <a:rPr lang="en-IN" sz="2000" dirty="0"/>
              <a:t>all bus with go to end terminal)</a:t>
            </a:r>
            <a:endParaRPr lang="en-IN" sz="2400" b="1" dirty="0"/>
          </a:p>
        </p:txBody>
      </p:sp>
      <p:sp>
        <p:nvSpPr>
          <p:cNvPr id="7" name="TextBox 6">
            <a:extLst>
              <a:ext uri="{FF2B5EF4-FFF2-40B4-BE49-F238E27FC236}">
                <a16:creationId xmlns:a16="http://schemas.microsoft.com/office/drawing/2014/main" id="{F73B140E-DE0A-3079-51B9-4B31DB6C1D12}"/>
              </a:ext>
            </a:extLst>
          </p:cNvPr>
          <p:cNvSpPr txBox="1"/>
          <p:nvPr/>
        </p:nvSpPr>
        <p:spPr>
          <a:xfrm>
            <a:off x="838200" y="2136338"/>
            <a:ext cx="6531428" cy="3139321"/>
          </a:xfrm>
          <a:prstGeom prst="rect">
            <a:avLst/>
          </a:prstGeom>
          <a:noFill/>
        </p:spPr>
        <p:txBody>
          <a:bodyPr wrap="square" rtlCol="0">
            <a:spAutoFit/>
          </a:bodyPr>
          <a:lstStyle/>
          <a:p>
            <a:r>
              <a:rPr lang="en-IN" dirty="0"/>
              <a:t>0 -&gt;  1000 + 800 + 900 +1100  = 3800rs (1 bus)</a:t>
            </a:r>
          </a:p>
          <a:p>
            <a:endParaRPr lang="en-IN" dirty="0"/>
          </a:p>
          <a:p>
            <a:r>
              <a:rPr lang="en-IN" dirty="0"/>
              <a:t>1 -&gt;  1200 +800 +900 + 1100  = 4000rs (2 bus)</a:t>
            </a:r>
          </a:p>
          <a:p>
            <a:endParaRPr lang="en-IN" dirty="0"/>
          </a:p>
          <a:p>
            <a:r>
              <a:rPr lang="en-IN" dirty="0"/>
              <a:t>5 -&gt;  600 +1000 +900 + 1100  = 3600rs ( 3 bus)</a:t>
            </a:r>
          </a:p>
          <a:p>
            <a:endParaRPr lang="en-IN" dirty="0"/>
          </a:p>
          <a:p>
            <a:r>
              <a:rPr lang="en-IN" dirty="0"/>
              <a:t>6 -&gt; 800 + 900 + 1100  = 2800rs (3 bus)</a:t>
            </a:r>
          </a:p>
          <a:p>
            <a:endParaRPr lang="en-IN" dirty="0"/>
          </a:p>
          <a:p>
            <a:r>
              <a:rPr lang="en-US" sz="1800" b="1" dirty="0">
                <a:effectLst/>
                <a:latin typeface="Times New Roman" panose="02020603050405020304" pitchFamily="18" charset="0"/>
                <a:ea typeface="Aptos" panose="020B0004020202020204" pitchFamily="34" charset="0"/>
              </a:rPr>
              <a:t>*Total cost*</a:t>
            </a:r>
          </a:p>
          <a:p>
            <a:endParaRPr lang="en-US" sz="1800" b="1" dirty="0">
              <a:effectLst/>
              <a:latin typeface="Times New Roman" panose="02020603050405020304" pitchFamily="18" charset="0"/>
              <a:ea typeface="Aptos" panose="020B0004020202020204" pitchFamily="34" charset="0"/>
            </a:endParaRPr>
          </a:p>
          <a:p>
            <a:r>
              <a:rPr lang="en-US" sz="1800" b="1" dirty="0">
                <a:effectLst/>
                <a:latin typeface="Times New Roman" panose="02020603050405020304" pitchFamily="18" charset="0"/>
                <a:ea typeface="Aptos" panose="020B0004020202020204" pitchFamily="34" charset="0"/>
              </a:rPr>
              <a:t>(3800*1) + (4000*2) + (3600*3) + (2800*3) = 31000rs</a:t>
            </a:r>
            <a:endParaRPr lang="en-IN" dirty="0"/>
          </a:p>
        </p:txBody>
      </p:sp>
      <p:sp>
        <p:nvSpPr>
          <p:cNvPr id="8" name="TextBox 7">
            <a:extLst>
              <a:ext uri="{FF2B5EF4-FFF2-40B4-BE49-F238E27FC236}">
                <a16:creationId xmlns:a16="http://schemas.microsoft.com/office/drawing/2014/main" id="{A5A526EB-D658-183D-7927-0FAA783EB951}"/>
              </a:ext>
            </a:extLst>
          </p:cNvPr>
          <p:cNvSpPr txBox="1"/>
          <p:nvPr/>
        </p:nvSpPr>
        <p:spPr>
          <a:xfrm>
            <a:off x="838200" y="136525"/>
            <a:ext cx="4278085" cy="523220"/>
          </a:xfrm>
          <a:prstGeom prst="rect">
            <a:avLst/>
          </a:prstGeom>
          <a:noFill/>
        </p:spPr>
        <p:txBody>
          <a:bodyPr wrap="square" rtlCol="0">
            <a:spAutoFit/>
          </a:bodyPr>
          <a:lstStyle/>
          <a:p>
            <a:pPr algn="ctr"/>
            <a:r>
              <a:rPr lang="en-IN" sz="2800" b="1" dirty="0"/>
              <a:t>Without any optimisation</a:t>
            </a:r>
          </a:p>
        </p:txBody>
      </p:sp>
      <p:sp>
        <p:nvSpPr>
          <p:cNvPr id="9" name="TextBox 8">
            <a:extLst>
              <a:ext uri="{FF2B5EF4-FFF2-40B4-BE49-F238E27FC236}">
                <a16:creationId xmlns:a16="http://schemas.microsoft.com/office/drawing/2014/main" id="{6D128594-AC05-5A4E-EE04-27009F08D910}"/>
              </a:ext>
            </a:extLst>
          </p:cNvPr>
          <p:cNvSpPr txBox="1"/>
          <p:nvPr/>
        </p:nvSpPr>
        <p:spPr>
          <a:xfrm>
            <a:off x="7184571" y="132218"/>
            <a:ext cx="3810000" cy="523220"/>
          </a:xfrm>
          <a:prstGeom prst="rect">
            <a:avLst/>
          </a:prstGeom>
          <a:noFill/>
        </p:spPr>
        <p:txBody>
          <a:bodyPr wrap="square" rtlCol="0">
            <a:spAutoFit/>
          </a:bodyPr>
          <a:lstStyle/>
          <a:p>
            <a:r>
              <a:rPr lang="en-IN" sz="2800" b="1" dirty="0"/>
              <a:t>With Our Optimisation</a:t>
            </a:r>
          </a:p>
        </p:txBody>
      </p:sp>
      <p:sp>
        <p:nvSpPr>
          <p:cNvPr id="11" name="TextBox 10">
            <a:extLst>
              <a:ext uri="{FF2B5EF4-FFF2-40B4-BE49-F238E27FC236}">
                <a16:creationId xmlns:a16="http://schemas.microsoft.com/office/drawing/2014/main" id="{8A0F52E7-1483-BA0B-18D6-5E5B47FC41DA}"/>
              </a:ext>
            </a:extLst>
          </p:cNvPr>
          <p:cNvSpPr txBox="1"/>
          <p:nvPr/>
        </p:nvSpPr>
        <p:spPr>
          <a:xfrm>
            <a:off x="7018564" y="4907507"/>
            <a:ext cx="4142014" cy="1368067"/>
          </a:xfrm>
          <a:prstGeom prst="rect">
            <a:avLst/>
          </a:prstGeom>
          <a:noFill/>
        </p:spPr>
        <p:txBody>
          <a:bodyPr wrap="square" rtlCol="0">
            <a:spAutoFit/>
          </a:bodyPr>
          <a:lstStyle/>
          <a:p>
            <a:pPr algn="just">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Total cost:</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a:p>
            <a:pPr algn="just">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1000+(1200*2)+(800*2)+(1600*3)+(800*3)+(900*3)+(1100*1)+(1100*1)+(1100*1) = 18200rs</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p:txBody>
      </p:sp>
      <p:graphicFrame>
        <p:nvGraphicFramePr>
          <p:cNvPr id="13" name="Table 12">
            <a:extLst>
              <a:ext uri="{FF2B5EF4-FFF2-40B4-BE49-F238E27FC236}">
                <a16:creationId xmlns:a16="http://schemas.microsoft.com/office/drawing/2014/main" id="{A5BA86BB-51CC-F8A2-B98C-3A37097B51E1}"/>
              </a:ext>
            </a:extLst>
          </p:cNvPr>
          <p:cNvGraphicFramePr>
            <a:graphicFrameLocks noGrp="1"/>
          </p:cNvGraphicFramePr>
          <p:nvPr>
            <p:extLst>
              <p:ext uri="{D42A27DB-BD31-4B8C-83A1-F6EECF244321}">
                <p14:modId xmlns:p14="http://schemas.microsoft.com/office/powerpoint/2010/main" val="2908382860"/>
              </p:ext>
            </p:extLst>
          </p:nvPr>
        </p:nvGraphicFramePr>
        <p:xfrm>
          <a:off x="6941456" y="763641"/>
          <a:ext cx="5250544" cy="4063090"/>
        </p:xfrm>
        <a:graphic>
          <a:graphicData uri="http://schemas.openxmlformats.org/drawingml/2006/table">
            <a:tbl>
              <a:tblPr firstRow="1" bandRow="1">
                <a:tableStyleId>{2D5ABB26-0587-4C30-8999-92F81FD0307C}</a:tableStyleId>
              </a:tblPr>
              <a:tblGrid>
                <a:gridCol w="2743198">
                  <a:extLst>
                    <a:ext uri="{9D8B030D-6E8A-4147-A177-3AD203B41FA5}">
                      <a16:colId xmlns:a16="http://schemas.microsoft.com/office/drawing/2014/main" val="2458829693"/>
                    </a:ext>
                  </a:extLst>
                </a:gridCol>
                <a:gridCol w="2507346">
                  <a:extLst>
                    <a:ext uri="{9D8B030D-6E8A-4147-A177-3AD203B41FA5}">
                      <a16:colId xmlns:a16="http://schemas.microsoft.com/office/drawing/2014/main" val="942938781"/>
                    </a:ext>
                  </a:extLst>
                </a:gridCol>
              </a:tblGrid>
              <a:tr h="406309">
                <a:tc>
                  <a:txBody>
                    <a:bodyPr/>
                    <a:lstStyle/>
                    <a:p>
                      <a:r>
                        <a:rPr lang="en-IN" sz="2000" b="1" dirty="0"/>
                        <a:t>Bus route</a:t>
                      </a:r>
                    </a:p>
                  </a:txBody>
                  <a:tcPr/>
                </a:tc>
                <a:tc>
                  <a:txBody>
                    <a:bodyPr/>
                    <a:lstStyle/>
                    <a:p>
                      <a:r>
                        <a:rPr lang="en-IN" sz="1800" b="1" dirty="0"/>
                        <a:t>Bus Required</a:t>
                      </a:r>
                    </a:p>
                  </a:txBody>
                  <a:tcPr/>
                </a:tc>
                <a:extLst>
                  <a:ext uri="{0D108BD9-81ED-4DB2-BD59-A6C34878D82A}">
                    <a16:rowId xmlns:a16="http://schemas.microsoft.com/office/drawing/2014/main" val="2395346034"/>
                  </a:ext>
                </a:extLst>
              </a:tr>
              <a:tr h="406309">
                <a:tc>
                  <a:txBody>
                    <a:bodyPr/>
                    <a:lstStyle/>
                    <a:p>
                      <a:r>
                        <a:rPr lang="en-IN" dirty="0"/>
                        <a:t>   0   -&gt;   2</a:t>
                      </a:r>
                    </a:p>
                  </a:txBody>
                  <a:tcPr/>
                </a:tc>
                <a:tc>
                  <a:txBody>
                    <a:bodyPr/>
                    <a:lstStyle/>
                    <a:p>
                      <a:r>
                        <a:rPr lang="en-IN" dirty="0"/>
                        <a:t>  1 bus</a:t>
                      </a:r>
                    </a:p>
                  </a:txBody>
                  <a:tcPr/>
                </a:tc>
                <a:extLst>
                  <a:ext uri="{0D108BD9-81ED-4DB2-BD59-A6C34878D82A}">
                    <a16:rowId xmlns:a16="http://schemas.microsoft.com/office/drawing/2014/main" val="560841875"/>
                  </a:ext>
                </a:extLst>
              </a:tr>
              <a:tr h="406309">
                <a:tc>
                  <a:txBody>
                    <a:bodyPr/>
                    <a:lstStyle/>
                    <a:p>
                      <a:r>
                        <a:rPr lang="en-IN" dirty="0"/>
                        <a:t>   1   -&gt;   2</a:t>
                      </a:r>
                    </a:p>
                  </a:txBody>
                  <a:tcPr/>
                </a:tc>
                <a:tc>
                  <a:txBody>
                    <a:bodyPr/>
                    <a:lstStyle/>
                    <a:p>
                      <a:r>
                        <a:rPr lang="en-IN" dirty="0"/>
                        <a:t>  2 Bus</a:t>
                      </a:r>
                    </a:p>
                  </a:txBody>
                  <a:tcPr/>
                </a:tc>
                <a:extLst>
                  <a:ext uri="{0D108BD9-81ED-4DB2-BD59-A6C34878D82A}">
                    <a16:rowId xmlns:a16="http://schemas.microsoft.com/office/drawing/2014/main" val="3065710781"/>
                  </a:ext>
                </a:extLst>
              </a:tr>
              <a:tr h="406309">
                <a:tc>
                  <a:txBody>
                    <a:bodyPr/>
                    <a:lstStyle/>
                    <a:p>
                      <a:r>
                        <a:rPr lang="en-IN" dirty="0"/>
                        <a:t>   2   -&gt;   3</a:t>
                      </a:r>
                    </a:p>
                  </a:txBody>
                  <a:tcPr/>
                </a:tc>
                <a:tc>
                  <a:txBody>
                    <a:bodyPr/>
                    <a:lstStyle/>
                    <a:p>
                      <a:r>
                        <a:rPr lang="en-IN" dirty="0"/>
                        <a:t>  2 Bus</a:t>
                      </a:r>
                    </a:p>
                  </a:txBody>
                  <a:tcPr/>
                </a:tc>
                <a:extLst>
                  <a:ext uri="{0D108BD9-81ED-4DB2-BD59-A6C34878D82A}">
                    <a16:rowId xmlns:a16="http://schemas.microsoft.com/office/drawing/2014/main" val="4017163621"/>
                  </a:ext>
                </a:extLst>
              </a:tr>
              <a:tr h="406309">
                <a:tc>
                  <a:txBody>
                    <a:bodyPr/>
                    <a:lstStyle/>
                    <a:p>
                      <a:r>
                        <a:rPr lang="en-IN" dirty="0"/>
                        <a:t>   5   -&gt;   3</a:t>
                      </a:r>
                    </a:p>
                  </a:txBody>
                  <a:tcPr/>
                </a:tc>
                <a:tc>
                  <a:txBody>
                    <a:bodyPr/>
                    <a:lstStyle/>
                    <a:p>
                      <a:r>
                        <a:rPr lang="en-IN" dirty="0"/>
                        <a:t>  3 Bus</a:t>
                      </a:r>
                    </a:p>
                  </a:txBody>
                  <a:tcPr/>
                </a:tc>
                <a:extLst>
                  <a:ext uri="{0D108BD9-81ED-4DB2-BD59-A6C34878D82A}">
                    <a16:rowId xmlns:a16="http://schemas.microsoft.com/office/drawing/2014/main" val="2660902576"/>
                  </a:ext>
                </a:extLst>
              </a:tr>
              <a:tr h="406309">
                <a:tc>
                  <a:txBody>
                    <a:bodyPr/>
                    <a:lstStyle/>
                    <a:p>
                      <a:r>
                        <a:rPr lang="en-IN" dirty="0"/>
                        <a:t>   6   -&gt;   3</a:t>
                      </a:r>
                    </a:p>
                  </a:txBody>
                  <a:tcPr/>
                </a:tc>
                <a:tc>
                  <a:txBody>
                    <a:bodyPr/>
                    <a:lstStyle/>
                    <a:p>
                      <a:r>
                        <a:rPr lang="en-IN" dirty="0"/>
                        <a:t>  3 Bus</a:t>
                      </a:r>
                    </a:p>
                  </a:txBody>
                  <a:tcPr/>
                </a:tc>
                <a:extLst>
                  <a:ext uri="{0D108BD9-81ED-4DB2-BD59-A6C34878D82A}">
                    <a16:rowId xmlns:a16="http://schemas.microsoft.com/office/drawing/2014/main" val="2553204818"/>
                  </a:ext>
                </a:extLst>
              </a:tr>
              <a:tr h="406309">
                <a:tc>
                  <a:txBody>
                    <a:bodyPr/>
                    <a:lstStyle/>
                    <a:p>
                      <a:r>
                        <a:rPr lang="en-IN" dirty="0"/>
                        <a:t>   3   -&gt;   7</a:t>
                      </a:r>
                    </a:p>
                  </a:txBody>
                  <a:tcPr/>
                </a:tc>
                <a:tc>
                  <a:txBody>
                    <a:bodyPr/>
                    <a:lstStyle/>
                    <a:p>
                      <a:r>
                        <a:rPr lang="en-IN" dirty="0"/>
                        <a:t>  3 Bus</a:t>
                      </a:r>
                    </a:p>
                  </a:txBody>
                  <a:tcPr/>
                </a:tc>
                <a:extLst>
                  <a:ext uri="{0D108BD9-81ED-4DB2-BD59-A6C34878D82A}">
                    <a16:rowId xmlns:a16="http://schemas.microsoft.com/office/drawing/2014/main" val="2904258035"/>
                  </a:ext>
                </a:extLst>
              </a:tr>
              <a:tr h="406309">
                <a:tc>
                  <a:txBody>
                    <a:bodyPr/>
                    <a:lstStyle/>
                    <a:p>
                      <a:r>
                        <a:rPr lang="en-IN" dirty="0"/>
                        <a:t>   7   -&gt;   8</a:t>
                      </a:r>
                    </a:p>
                  </a:txBody>
                  <a:tcPr/>
                </a:tc>
                <a:tc>
                  <a:txBody>
                    <a:bodyPr/>
                    <a:lstStyle/>
                    <a:p>
                      <a:r>
                        <a:rPr lang="en-IN" dirty="0"/>
                        <a:t>  1 Bus</a:t>
                      </a:r>
                    </a:p>
                  </a:txBody>
                  <a:tcPr/>
                </a:tc>
                <a:extLst>
                  <a:ext uri="{0D108BD9-81ED-4DB2-BD59-A6C34878D82A}">
                    <a16:rowId xmlns:a16="http://schemas.microsoft.com/office/drawing/2014/main" val="2271191933"/>
                  </a:ext>
                </a:extLst>
              </a:tr>
              <a:tr h="406309">
                <a:tc>
                  <a:txBody>
                    <a:bodyPr/>
                    <a:lstStyle/>
                    <a:p>
                      <a:r>
                        <a:rPr lang="en-IN" dirty="0"/>
                        <a:t>   7   -&gt;   9</a:t>
                      </a:r>
                    </a:p>
                  </a:txBody>
                  <a:tcPr/>
                </a:tc>
                <a:tc>
                  <a:txBody>
                    <a:bodyPr/>
                    <a:lstStyle/>
                    <a:p>
                      <a:r>
                        <a:rPr lang="en-IN" dirty="0"/>
                        <a:t>  1 Bus</a:t>
                      </a:r>
                    </a:p>
                  </a:txBody>
                  <a:tcPr/>
                </a:tc>
                <a:extLst>
                  <a:ext uri="{0D108BD9-81ED-4DB2-BD59-A6C34878D82A}">
                    <a16:rowId xmlns:a16="http://schemas.microsoft.com/office/drawing/2014/main" val="2658541737"/>
                  </a:ext>
                </a:extLst>
              </a:tr>
              <a:tr h="406309">
                <a:tc>
                  <a:txBody>
                    <a:bodyPr/>
                    <a:lstStyle/>
                    <a:p>
                      <a:r>
                        <a:rPr lang="en-IN" dirty="0"/>
                        <a:t>   7   -&gt;  10</a:t>
                      </a:r>
                    </a:p>
                  </a:txBody>
                  <a:tcPr/>
                </a:tc>
                <a:tc>
                  <a:txBody>
                    <a:bodyPr/>
                    <a:lstStyle/>
                    <a:p>
                      <a:r>
                        <a:rPr lang="en-IN" dirty="0"/>
                        <a:t>  1 Bus</a:t>
                      </a:r>
                    </a:p>
                  </a:txBody>
                  <a:tcPr/>
                </a:tc>
                <a:extLst>
                  <a:ext uri="{0D108BD9-81ED-4DB2-BD59-A6C34878D82A}">
                    <a16:rowId xmlns:a16="http://schemas.microsoft.com/office/drawing/2014/main" val="3565942911"/>
                  </a:ext>
                </a:extLst>
              </a:tr>
            </a:tbl>
          </a:graphicData>
        </a:graphic>
      </p:graphicFrame>
      <p:sp>
        <p:nvSpPr>
          <p:cNvPr id="14" name="TextBox 13">
            <a:extLst>
              <a:ext uri="{FF2B5EF4-FFF2-40B4-BE49-F238E27FC236}">
                <a16:creationId xmlns:a16="http://schemas.microsoft.com/office/drawing/2014/main" id="{BF020EBE-53D4-51D4-358D-74583DEE9C99}"/>
              </a:ext>
            </a:extLst>
          </p:cNvPr>
          <p:cNvSpPr txBox="1"/>
          <p:nvPr/>
        </p:nvSpPr>
        <p:spPr>
          <a:xfrm>
            <a:off x="838199" y="5591540"/>
            <a:ext cx="2906486" cy="923330"/>
          </a:xfrm>
          <a:prstGeom prst="rect">
            <a:avLst/>
          </a:prstGeom>
          <a:noFill/>
        </p:spPr>
        <p:txBody>
          <a:bodyPr wrap="square" rtlCol="0">
            <a:spAutoFit/>
          </a:bodyPr>
          <a:lstStyle/>
          <a:p>
            <a:r>
              <a:rPr lang="en-US" sz="1800" b="1" kern="100" dirty="0">
                <a:effectLst/>
                <a:latin typeface="Times New Roman" panose="02020603050405020304" pitchFamily="18" charset="0"/>
                <a:ea typeface="Aptos" panose="020B0004020202020204" pitchFamily="34" charset="0"/>
                <a:cs typeface="Vrinda" panose="020B0502040204020203" pitchFamily="34" charset="0"/>
              </a:rPr>
              <a:t>Total Cost Saving : </a:t>
            </a:r>
          </a:p>
          <a:p>
            <a:r>
              <a:rPr lang="en-US" sz="1800" b="1" kern="100" dirty="0">
                <a:effectLst/>
                <a:latin typeface="Times New Roman" panose="02020603050405020304" pitchFamily="18" charset="0"/>
                <a:ea typeface="Aptos" panose="020B0004020202020204" pitchFamily="34" charset="0"/>
                <a:cs typeface="Vrinda" panose="020B0502040204020203" pitchFamily="34" charset="0"/>
              </a:rPr>
              <a:t>(31000 – 18200) = 12800rs</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a:p>
            <a:endParaRPr lang="en-IN" dirty="0"/>
          </a:p>
        </p:txBody>
      </p:sp>
      <p:sp>
        <p:nvSpPr>
          <p:cNvPr id="2" name="TextBox 1">
            <a:extLst>
              <a:ext uri="{FF2B5EF4-FFF2-40B4-BE49-F238E27FC236}">
                <a16:creationId xmlns:a16="http://schemas.microsoft.com/office/drawing/2014/main" id="{1C8B3311-AB2E-A430-DEB0-44E3FAB0FD71}"/>
              </a:ext>
            </a:extLst>
          </p:cNvPr>
          <p:cNvSpPr txBox="1"/>
          <p:nvPr/>
        </p:nvSpPr>
        <p:spPr>
          <a:xfrm>
            <a:off x="5655128" y="133807"/>
            <a:ext cx="881743" cy="369332"/>
          </a:xfrm>
          <a:prstGeom prst="rect">
            <a:avLst/>
          </a:prstGeom>
          <a:noFill/>
        </p:spPr>
        <p:txBody>
          <a:bodyPr wrap="square" rtlCol="0">
            <a:spAutoFit/>
          </a:bodyPr>
          <a:lstStyle/>
          <a:p>
            <a:r>
              <a:rPr lang="en-IN" i="1" u="sng" dirty="0"/>
              <a:t>Shift 0</a:t>
            </a:r>
          </a:p>
        </p:txBody>
      </p:sp>
    </p:spTree>
    <p:extLst>
      <p:ext uri="{BB962C8B-B14F-4D97-AF65-F5344CB8AC3E}">
        <p14:creationId xmlns:p14="http://schemas.microsoft.com/office/powerpoint/2010/main" val="418362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22406B-6DA2-42C6-EA5B-D2A52DF6A161}"/>
              </a:ext>
            </a:extLst>
          </p:cNvPr>
          <p:cNvSpPr>
            <a:spLocks noGrp="1"/>
          </p:cNvSpPr>
          <p:nvPr>
            <p:ph type="dt" sz="half" idx="10"/>
          </p:nvPr>
        </p:nvSpPr>
        <p:spPr/>
        <p:txBody>
          <a:bodyPr/>
          <a:lstStyle/>
          <a:p>
            <a:fld id="{01F557B6-7C68-4393-A18B-2265026C349E}" type="datetime1">
              <a:rPr lang="en-US" smtClean="0"/>
              <a:t>7/3/2024</a:t>
            </a:fld>
            <a:endParaRPr lang="en-US"/>
          </a:p>
        </p:txBody>
      </p:sp>
      <p:sp>
        <p:nvSpPr>
          <p:cNvPr id="5" name="Slide Number Placeholder 4">
            <a:extLst>
              <a:ext uri="{FF2B5EF4-FFF2-40B4-BE49-F238E27FC236}">
                <a16:creationId xmlns:a16="http://schemas.microsoft.com/office/drawing/2014/main" id="{2CD11750-CEAC-E2FB-FBDA-BB0E55E57E8F}"/>
              </a:ext>
            </a:extLst>
          </p:cNvPr>
          <p:cNvSpPr>
            <a:spLocks noGrp="1"/>
          </p:cNvSpPr>
          <p:nvPr>
            <p:ph type="sldNum" sz="quarter" idx="12"/>
          </p:nvPr>
        </p:nvSpPr>
        <p:spPr/>
        <p:txBody>
          <a:bodyPr/>
          <a:lstStyle/>
          <a:p>
            <a:fld id="{F28EDFB6-2623-4E8E-AD76-E35EF35D7673}" type="slidenum">
              <a:rPr lang="en-US" smtClean="0"/>
              <a:pPr/>
              <a:t>13</a:t>
            </a:fld>
            <a:endParaRPr lang="en-US"/>
          </a:p>
        </p:txBody>
      </p:sp>
      <p:sp>
        <p:nvSpPr>
          <p:cNvPr id="6" name="TextBox 5">
            <a:extLst>
              <a:ext uri="{FF2B5EF4-FFF2-40B4-BE49-F238E27FC236}">
                <a16:creationId xmlns:a16="http://schemas.microsoft.com/office/drawing/2014/main" id="{FAA4B6D5-74B2-42AD-D5CF-78B7463FBBB0}"/>
              </a:ext>
            </a:extLst>
          </p:cNvPr>
          <p:cNvSpPr txBox="1"/>
          <p:nvPr/>
        </p:nvSpPr>
        <p:spPr>
          <a:xfrm>
            <a:off x="838199" y="784592"/>
            <a:ext cx="4778830" cy="461665"/>
          </a:xfrm>
          <a:prstGeom prst="rect">
            <a:avLst/>
          </a:prstGeom>
          <a:noFill/>
        </p:spPr>
        <p:txBody>
          <a:bodyPr wrap="square" rtlCol="0">
            <a:spAutoFit/>
          </a:bodyPr>
          <a:lstStyle/>
          <a:p>
            <a:r>
              <a:rPr lang="en-IN" sz="2400" b="1" dirty="0"/>
              <a:t>0, 1, 5, 6</a:t>
            </a:r>
            <a:r>
              <a:rPr lang="en-IN" sz="2400" dirty="0"/>
              <a:t>(</a:t>
            </a:r>
            <a:r>
              <a:rPr lang="en-IN" sz="2000" dirty="0"/>
              <a:t>all bus with go to end terminal)</a:t>
            </a:r>
            <a:endParaRPr lang="en-IN" sz="2400" b="1" dirty="0"/>
          </a:p>
        </p:txBody>
      </p:sp>
      <p:sp>
        <p:nvSpPr>
          <p:cNvPr id="7" name="TextBox 6">
            <a:extLst>
              <a:ext uri="{FF2B5EF4-FFF2-40B4-BE49-F238E27FC236}">
                <a16:creationId xmlns:a16="http://schemas.microsoft.com/office/drawing/2014/main" id="{F73B140E-DE0A-3079-51B9-4B31DB6C1D12}"/>
              </a:ext>
            </a:extLst>
          </p:cNvPr>
          <p:cNvSpPr txBox="1"/>
          <p:nvPr/>
        </p:nvSpPr>
        <p:spPr>
          <a:xfrm>
            <a:off x="838200" y="2136338"/>
            <a:ext cx="6531428" cy="3139321"/>
          </a:xfrm>
          <a:prstGeom prst="rect">
            <a:avLst/>
          </a:prstGeom>
          <a:noFill/>
        </p:spPr>
        <p:txBody>
          <a:bodyPr wrap="square" rtlCol="0">
            <a:spAutoFit/>
          </a:bodyPr>
          <a:lstStyle/>
          <a:p>
            <a:r>
              <a:rPr lang="en-IN" dirty="0"/>
              <a:t>0 -&gt;  1000 + 800 + 900 +1100  = 3800rs (2 bus)</a:t>
            </a:r>
          </a:p>
          <a:p>
            <a:endParaRPr lang="en-IN" dirty="0"/>
          </a:p>
          <a:p>
            <a:r>
              <a:rPr lang="en-IN" dirty="0"/>
              <a:t>1 -&gt;  1200 +800 +900 + 1100  = 4000rs (2 bus)</a:t>
            </a:r>
          </a:p>
          <a:p>
            <a:endParaRPr lang="en-IN" dirty="0"/>
          </a:p>
          <a:p>
            <a:r>
              <a:rPr lang="en-IN" dirty="0"/>
              <a:t>5 -&gt;  600 +1000 +900 + 1100  = 3600rs ( 3 bus)</a:t>
            </a:r>
          </a:p>
          <a:p>
            <a:endParaRPr lang="en-IN" dirty="0"/>
          </a:p>
          <a:p>
            <a:r>
              <a:rPr lang="en-IN" dirty="0"/>
              <a:t>6 -&gt; 800 + 900 + 1100  = 2800rs (3 bus)</a:t>
            </a:r>
          </a:p>
          <a:p>
            <a:endParaRPr lang="en-IN" dirty="0"/>
          </a:p>
          <a:p>
            <a:r>
              <a:rPr lang="en-US" sz="1800" b="1" dirty="0">
                <a:effectLst/>
                <a:latin typeface="Times New Roman" panose="02020603050405020304" pitchFamily="18" charset="0"/>
                <a:ea typeface="Aptos" panose="020B0004020202020204" pitchFamily="34" charset="0"/>
              </a:rPr>
              <a:t>*Total cost*</a:t>
            </a:r>
          </a:p>
          <a:p>
            <a:endParaRPr lang="en-US" sz="1800" b="1" dirty="0">
              <a:effectLst/>
              <a:latin typeface="Times New Roman" panose="02020603050405020304" pitchFamily="18" charset="0"/>
              <a:ea typeface="Aptos" panose="020B0004020202020204" pitchFamily="34" charset="0"/>
            </a:endParaRPr>
          </a:p>
          <a:p>
            <a:r>
              <a:rPr lang="en-US" sz="1800" b="1" dirty="0">
                <a:effectLst/>
                <a:latin typeface="Times New Roman" panose="02020603050405020304" pitchFamily="18" charset="0"/>
                <a:ea typeface="Aptos" panose="020B0004020202020204" pitchFamily="34" charset="0"/>
              </a:rPr>
              <a:t>(3800*2) + (4000*2) + (3600*3) + (2800*3) = 34800rs</a:t>
            </a:r>
            <a:endParaRPr lang="en-IN" dirty="0"/>
          </a:p>
        </p:txBody>
      </p:sp>
      <p:sp>
        <p:nvSpPr>
          <p:cNvPr id="8" name="TextBox 7">
            <a:extLst>
              <a:ext uri="{FF2B5EF4-FFF2-40B4-BE49-F238E27FC236}">
                <a16:creationId xmlns:a16="http://schemas.microsoft.com/office/drawing/2014/main" id="{A5A526EB-D658-183D-7927-0FAA783EB951}"/>
              </a:ext>
            </a:extLst>
          </p:cNvPr>
          <p:cNvSpPr txBox="1"/>
          <p:nvPr/>
        </p:nvSpPr>
        <p:spPr>
          <a:xfrm>
            <a:off x="838200" y="136525"/>
            <a:ext cx="4278085" cy="523220"/>
          </a:xfrm>
          <a:prstGeom prst="rect">
            <a:avLst/>
          </a:prstGeom>
          <a:noFill/>
        </p:spPr>
        <p:txBody>
          <a:bodyPr wrap="square" rtlCol="0">
            <a:spAutoFit/>
          </a:bodyPr>
          <a:lstStyle/>
          <a:p>
            <a:pPr algn="ctr"/>
            <a:r>
              <a:rPr lang="en-IN" sz="2800" b="1" dirty="0"/>
              <a:t>Without any optimisation</a:t>
            </a:r>
          </a:p>
        </p:txBody>
      </p:sp>
      <p:sp>
        <p:nvSpPr>
          <p:cNvPr id="9" name="TextBox 8">
            <a:extLst>
              <a:ext uri="{FF2B5EF4-FFF2-40B4-BE49-F238E27FC236}">
                <a16:creationId xmlns:a16="http://schemas.microsoft.com/office/drawing/2014/main" id="{6D128594-AC05-5A4E-EE04-27009F08D910}"/>
              </a:ext>
            </a:extLst>
          </p:cNvPr>
          <p:cNvSpPr txBox="1"/>
          <p:nvPr/>
        </p:nvSpPr>
        <p:spPr>
          <a:xfrm>
            <a:off x="7184571" y="132218"/>
            <a:ext cx="3810000" cy="523220"/>
          </a:xfrm>
          <a:prstGeom prst="rect">
            <a:avLst/>
          </a:prstGeom>
          <a:noFill/>
        </p:spPr>
        <p:txBody>
          <a:bodyPr wrap="square" rtlCol="0">
            <a:spAutoFit/>
          </a:bodyPr>
          <a:lstStyle/>
          <a:p>
            <a:r>
              <a:rPr lang="en-IN" sz="2800" b="1" dirty="0"/>
              <a:t>With Our Optimisation</a:t>
            </a:r>
          </a:p>
        </p:txBody>
      </p:sp>
      <p:sp>
        <p:nvSpPr>
          <p:cNvPr id="11" name="TextBox 10">
            <a:extLst>
              <a:ext uri="{FF2B5EF4-FFF2-40B4-BE49-F238E27FC236}">
                <a16:creationId xmlns:a16="http://schemas.microsoft.com/office/drawing/2014/main" id="{8A0F52E7-1483-BA0B-18D6-5E5B47FC41DA}"/>
              </a:ext>
            </a:extLst>
          </p:cNvPr>
          <p:cNvSpPr txBox="1"/>
          <p:nvPr/>
        </p:nvSpPr>
        <p:spPr>
          <a:xfrm>
            <a:off x="6941456" y="4907507"/>
            <a:ext cx="4336144" cy="1368067"/>
          </a:xfrm>
          <a:prstGeom prst="rect">
            <a:avLst/>
          </a:prstGeom>
          <a:noFill/>
        </p:spPr>
        <p:txBody>
          <a:bodyPr wrap="square" rtlCol="0">
            <a:spAutoFit/>
          </a:bodyPr>
          <a:lstStyle/>
          <a:p>
            <a:pPr algn="just">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Total cost:</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a:p>
            <a:pPr algn="just">
              <a:lnSpc>
                <a:spcPct val="107000"/>
              </a:lnSpc>
              <a:spcAft>
                <a:spcPts val="800"/>
              </a:spcAft>
            </a:pPr>
            <a:r>
              <a:rPr lang="en-US" b="1" kern="100" dirty="0">
                <a:latin typeface="Times New Roman" panose="02020603050405020304" pitchFamily="18" charset="0"/>
                <a:ea typeface="Aptos" panose="020B0004020202020204" pitchFamily="34" charset="0"/>
                <a:cs typeface="Vrinda" panose="020B0502040204020203" pitchFamily="34" charset="0"/>
              </a:rPr>
              <a:t>(</a:t>
            </a: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1000*2)+(1200*2)+(800*2)+(1600*3)+(800*3)+(900*2)+(1100*1)+(1100*1)+(1100*1) = </a:t>
            </a:r>
            <a:r>
              <a:rPr lang="en-US" b="1" kern="100" dirty="0">
                <a:latin typeface="Times New Roman" panose="02020603050405020304" pitchFamily="18" charset="0"/>
                <a:ea typeface="Aptos" panose="020B0004020202020204" pitchFamily="34" charset="0"/>
                <a:cs typeface="Vrinda" panose="020B0502040204020203" pitchFamily="34" charset="0"/>
              </a:rPr>
              <a:t>216</a:t>
            </a: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00rs</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p:txBody>
      </p:sp>
      <p:graphicFrame>
        <p:nvGraphicFramePr>
          <p:cNvPr id="13" name="Table 12">
            <a:extLst>
              <a:ext uri="{FF2B5EF4-FFF2-40B4-BE49-F238E27FC236}">
                <a16:creationId xmlns:a16="http://schemas.microsoft.com/office/drawing/2014/main" id="{A5BA86BB-51CC-F8A2-B98C-3A37097B51E1}"/>
              </a:ext>
            </a:extLst>
          </p:cNvPr>
          <p:cNvGraphicFramePr>
            <a:graphicFrameLocks noGrp="1"/>
          </p:cNvGraphicFramePr>
          <p:nvPr>
            <p:extLst>
              <p:ext uri="{D42A27DB-BD31-4B8C-83A1-F6EECF244321}">
                <p14:modId xmlns:p14="http://schemas.microsoft.com/office/powerpoint/2010/main" val="1694535905"/>
              </p:ext>
            </p:extLst>
          </p:nvPr>
        </p:nvGraphicFramePr>
        <p:xfrm>
          <a:off x="6941456" y="763641"/>
          <a:ext cx="5250544" cy="4063090"/>
        </p:xfrm>
        <a:graphic>
          <a:graphicData uri="http://schemas.openxmlformats.org/drawingml/2006/table">
            <a:tbl>
              <a:tblPr firstRow="1" bandRow="1">
                <a:tableStyleId>{2D5ABB26-0587-4C30-8999-92F81FD0307C}</a:tableStyleId>
              </a:tblPr>
              <a:tblGrid>
                <a:gridCol w="2743198">
                  <a:extLst>
                    <a:ext uri="{9D8B030D-6E8A-4147-A177-3AD203B41FA5}">
                      <a16:colId xmlns:a16="http://schemas.microsoft.com/office/drawing/2014/main" val="2458829693"/>
                    </a:ext>
                  </a:extLst>
                </a:gridCol>
                <a:gridCol w="2507346">
                  <a:extLst>
                    <a:ext uri="{9D8B030D-6E8A-4147-A177-3AD203B41FA5}">
                      <a16:colId xmlns:a16="http://schemas.microsoft.com/office/drawing/2014/main" val="942938781"/>
                    </a:ext>
                  </a:extLst>
                </a:gridCol>
              </a:tblGrid>
              <a:tr h="406309">
                <a:tc>
                  <a:txBody>
                    <a:bodyPr/>
                    <a:lstStyle/>
                    <a:p>
                      <a:r>
                        <a:rPr lang="en-IN" sz="2000" b="1" dirty="0"/>
                        <a:t>Bus route</a:t>
                      </a:r>
                    </a:p>
                  </a:txBody>
                  <a:tcPr/>
                </a:tc>
                <a:tc>
                  <a:txBody>
                    <a:bodyPr/>
                    <a:lstStyle/>
                    <a:p>
                      <a:r>
                        <a:rPr lang="en-IN" sz="1800" b="1" dirty="0"/>
                        <a:t>Bus Required</a:t>
                      </a:r>
                    </a:p>
                  </a:txBody>
                  <a:tcPr/>
                </a:tc>
                <a:extLst>
                  <a:ext uri="{0D108BD9-81ED-4DB2-BD59-A6C34878D82A}">
                    <a16:rowId xmlns:a16="http://schemas.microsoft.com/office/drawing/2014/main" val="2395346034"/>
                  </a:ext>
                </a:extLst>
              </a:tr>
              <a:tr h="406309">
                <a:tc>
                  <a:txBody>
                    <a:bodyPr/>
                    <a:lstStyle/>
                    <a:p>
                      <a:r>
                        <a:rPr lang="en-IN" dirty="0"/>
                        <a:t>   0   -&gt;   2</a:t>
                      </a:r>
                    </a:p>
                  </a:txBody>
                  <a:tcPr/>
                </a:tc>
                <a:tc>
                  <a:txBody>
                    <a:bodyPr/>
                    <a:lstStyle/>
                    <a:p>
                      <a:r>
                        <a:rPr lang="en-IN" dirty="0"/>
                        <a:t>  2 bus</a:t>
                      </a:r>
                    </a:p>
                  </a:txBody>
                  <a:tcPr/>
                </a:tc>
                <a:extLst>
                  <a:ext uri="{0D108BD9-81ED-4DB2-BD59-A6C34878D82A}">
                    <a16:rowId xmlns:a16="http://schemas.microsoft.com/office/drawing/2014/main" val="560841875"/>
                  </a:ext>
                </a:extLst>
              </a:tr>
              <a:tr h="406309">
                <a:tc>
                  <a:txBody>
                    <a:bodyPr/>
                    <a:lstStyle/>
                    <a:p>
                      <a:r>
                        <a:rPr lang="en-IN" dirty="0"/>
                        <a:t>   1   -&gt;   2</a:t>
                      </a:r>
                    </a:p>
                  </a:txBody>
                  <a:tcPr/>
                </a:tc>
                <a:tc>
                  <a:txBody>
                    <a:bodyPr/>
                    <a:lstStyle/>
                    <a:p>
                      <a:r>
                        <a:rPr lang="en-IN" dirty="0"/>
                        <a:t>  2 Bus</a:t>
                      </a:r>
                    </a:p>
                  </a:txBody>
                  <a:tcPr/>
                </a:tc>
                <a:extLst>
                  <a:ext uri="{0D108BD9-81ED-4DB2-BD59-A6C34878D82A}">
                    <a16:rowId xmlns:a16="http://schemas.microsoft.com/office/drawing/2014/main" val="3065710781"/>
                  </a:ext>
                </a:extLst>
              </a:tr>
              <a:tr h="406309">
                <a:tc>
                  <a:txBody>
                    <a:bodyPr/>
                    <a:lstStyle/>
                    <a:p>
                      <a:r>
                        <a:rPr lang="en-IN" dirty="0"/>
                        <a:t>   2   -&gt;   3</a:t>
                      </a:r>
                    </a:p>
                  </a:txBody>
                  <a:tcPr/>
                </a:tc>
                <a:tc>
                  <a:txBody>
                    <a:bodyPr/>
                    <a:lstStyle/>
                    <a:p>
                      <a:r>
                        <a:rPr lang="en-IN" dirty="0"/>
                        <a:t>  2 Bus</a:t>
                      </a:r>
                    </a:p>
                  </a:txBody>
                  <a:tcPr/>
                </a:tc>
                <a:extLst>
                  <a:ext uri="{0D108BD9-81ED-4DB2-BD59-A6C34878D82A}">
                    <a16:rowId xmlns:a16="http://schemas.microsoft.com/office/drawing/2014/main" val="4017163621"/>
                  </a:ext>
                </a:extLst>
              </a:tr>
              <a:tr h="406309">
                <a:tc>
                  <a:txBody>
                    <a:bodyPr/>
                    <a:lstStyle/>
                    <a:p>
                      <a:r>
                        <a:rPr lang="en-IN" dirty="0"/>
                        <a:t>   5   -&gt;   3</a:t>
                      </a:r>
                    </a:p>
                  </a:txBody>
                  <a:tcPr/>
                </a:tc>
                <a:tc>
                  <a:txBody>
                    <a:bodyPr/>
                    <a:lstStyle/>
                    <a:p>
                      <a:r>
                        <a:rPr lang="en-IN" dirty="0"/>
                        <a:t>  3 Bus</a:t>
                      </a:r>
                    </a:p>
                  </a:txBody>
                  <a:tcPr/>
                </a:tc>
                <a:extLst>
                  <a:ext uri="{0D108BD9-81ED-4DB2-BD59-A6C34878D82A}">
                    <a16:rowId xmlns:a16="http://schemas.microsoft.com/office/drawing/2014/main" val="2660902576"/>
                  </a:ext>
                </a:extLst>
              </a:tr>
              <a:tr h="406309">
                <a:tc>
                  <a:txBody>
                    <a:bodyPr/>
                    <a:lstStyle/>
                    <a:p>
                      <a:r>
                        <a:rPr lang="en-IN" dirty="0"/>
                        <a:t>   6   -&gt;   3</a:t>
                      </a:r>
                    </a:p>
                  </a:txBody>
                  <a:tcPr/>
                </a:tc>
                <a:tc>
                  <a:txBody>
                    <a:bodyPr/>
                    <a:lstStyle/>
                    <a:p>
                      <a:r>
                        <a:rPr lang="en-IN" dirty="0"/>
                        <a:t>  3 Bus</a:t>
                      </a:r>
                    </a:p>
                  </a:txBody>
                  <a:tcPr/>
                </a:tc>
                <a:extLst>
                  <a:ext uri="{0D108BD9-81ED-4DB2-BD59-A6C34878D82A}">
                    <a16:rowId xmlns:a16="http://schemas.microsoft.com/office/drawing/2014/main" val="2553204818"/>
                  </a:ext>
                </a:extLst>
              </a:tr>
              <a:tr h="406309">
                <a:tc>
                  <a:txBody>
                    <a:bodyPr/>
                    <a:lstStyle/>
                    <a:p>
                      <a:r>
                        <a:rPr lang="en-IN" dirty="0"/>
                        <a:t>   3   -&gt;   7</a:t>
                      </a:r>
                    </a:p>
                  </a:txBody>
                  <a:tcPr/>
                </a:tc>
                <a:tc>
                  <a:txBody>
                    <a:bodyPr/>
                    <a:lstStyle/>
                    <a:p>
                      <a:r>
                        <a:rPr lang="en-IN" dirty="0"/>
                        <a:t>  2 Bus</a:t>
                      </a:r>
                    </a:p>
                  </a:txBody>
                  <a:tcPr/>
                </a:tc>
                <a:extLst>
                  <a:ext uri="{0D108BD9-81ED-4DB2-BD59-A6C34878D82A}">
                    <a16:rowId xmlns:a16="http://schemas.microsoft.com/office/drawing/2014/main" val="2904258035"/>
                  </a:ext>
                </a:extLst>
              </a:tr>
              <a:tr h="406309">
                <a:tc>
                  <a:txBody>
                    <a:bodyPr/>
                    <a:lstStyle/>
                    <a:p>
                      <a:r>
                        <a:rPr lang="en-IN" dirty="0"/>
                        <a:t>   7   -&gt;   8</a:t>
                      </a:r>
                    </a:p>
                  </a:txBody>
                  <a:tcPr/>
                </a:tc>
                <a:tc>
                  <a:txBody>
                    <a:bodyPr/>
                    <a:lstStyle/>
                    <a:p>
                      <a:r>
                        <a:rPr lang="en-IN" dirty="0"/>
                        <a:t>  1 Bus</a:t>
                      </a:r>
                    </a:p>
                  </a:txBody>
                  <a:tcPr/>
                </a:tc>
                <a:extLst>
                  <a:ext uri="{0D108BD9-81ED-4DB2-BD59-A6C34878D82A}">
                    <a16:rowId xmlns:a16="http://schemas.microsoft.com/office/drawing/2014/main" val="2271191933"/>
                  </a:ext>
                </a:extLst>
              </a:tr>
              <a:tr h="406309">
                <a:tc>
                  <a:txBody>
                    <a:bodyPr/>
                    <a:lstStyle/>
                    <a:p>
                      <a:r>
                        <a:rPr lang="en-IN" dirty="0"/>
                        <a:t>   7   -&gt;   9</a:t>
                      </a:r>
                    </a:p>
                  </a:txBody>
                  <a:tcPr/>
                </a:tc>
                <a:tc>
                  <a:txBody>
                    <a:bodyPr/>
                    <a:lstStyle/>
                    <a:p>
                      <a:r>
                        <a:rPr lang="en-IN" dirty="0"/>
                        <a:t>  1 Bus</a:t>
                      </a:r>
                    </a:p>
                  </a:txBody>
                  <a:tcPr/>
                </a:tc>
                <a:extLst>
                  <a:ext uri="{0D108BD9-81ED-4DB2-BD59-A6C34878D82A}">
                    <a16:rowId xmlns:a16="http://schemas.microsoft.com/office/drawing/2014/main" val="2658541737"/>
                  </a:ext>
                </a:extLst>
              </a:tr>
              <a:tr h="406309">
                <a:tc>
                  <a:txBody>
                    <a:bodyPr/>
                    <a:lstStyle/>
                    <a:p>
                      <a:r>
                        <a:rPr lang="en-IN" dirty="0"/>
                        <a:t>   7   -&gt;  10</a:t>
                      </a:r>
                    </a:p>
                  </a:txBody>
                  <a:tcPr/>
                </a:tc>
                <a:tc>
                  <a:txBody>
                    <a:bodyPr/>
                    <a:lstStyle/>
                    <a:p>
                      <a:r>
                        <a:rPr lang="en-IN" dirty="0"/>
                        <a:t>  1 Bus</a:t>
                      </a:r>
                    </a:p>
                  </a:txBody>
                  <a:tcPr/>
                </a:tc>
                <a:extLst>
                  <a:ext uri="{0D108BD9-81ED-4DB2-BD59-A6C34878D82A}">
                    <a16:rowId xmlns:a16="http://schemas.microsoft.com/office/drawing/2014/main" val="3565942911"/>
                  </a:ext>
                </a:extLst>
              </a:tr>
            </a:tbl>
          </a:graphicData>
        </a:graphic>
      </p:graphicFrame>
      <p:sp>
        <p:nvSpPr>
          <p:cNvPr id="14" name="TextBox 13">
            <a:extLst>
              <a:ext uri="{FF2B5EF4-FFF2-40B4-BE49-F238E27FC236}">
                <a16:creationId xmlns:a16="http://schemas.microsoft.com/office/drawing/2014/main" id="{BF020EBE-53D4-51D4-358D-74583DEE9C99}"/>
              </a:ext>
            </a:extLst>
          </p:cNvPr>
          <p:cNvSpPr txBox="1"/>
          <p:nvPr/>
        </p:nvSpPr>
        <p:spPr>
          <a:xfrm>
            <a:off x="838199" y="5591540"/>
            <a:ext cx="2906486" cy="923330"/>
          </a:xfrm>
          <a:prstGeom prst="rect">
            <a:avLst/>
          </a:prstGeom>
          <a:noFill/>
        </p:spPr>
        <p:txBody>
          <a:bodyPr wrap="square" rtlCol="0">
            <a:spAutoFit/>
          </a:bodyPr>
          <a:lstStyle/>
          <a:p>
            <a:r>
              <a:rPr lang="en-US" sz="1800" b="1" kern="100" dirty="0">
                <a:effectLst/>
                <a:latin typeface="Times New Roman" panose="02020603050405020304" pitchFamily="18" charset="0"/>
                <a:ea typeface="Aptos" panose="020B0004020202020204" pitchFamily="34" charset="0"/>
                <a:cs typeface="Vrinda" panose="020B0502040204020203" pitchFamily="34" charset="0"/>
              </a:rPr>
              <a:t>Total Cost Saving : </a:t>
            </a:r>
          </a:p>
          <a:p>
            <a:r>
              <a:rPr lang="en-US" sz="1800" b="1" kern="100" dirty="0">
                <a:effectLst/>
                <a:latin typeface="Times New Roman" panose="02020603050405020304" pitchFamily="18" charset="0"/>
                <a:ea typeface="Aptos" panose="020B0004020202020204" pitchFamily="34" charset="0"/>
                <a:cs typeface="Vrinda" panose="020B0502040204020203" pitchFamily="34" charset="0"/>
              </a:rPr>
              <a:t>(34800 – </a:t>
            </a:r>
            <a:r>
              <a:rPr lang="en-US" b="1" kern="100" dirty="0">
                <a:latin typeface="Times New Roman" panose="02020603050405020304" pitchFamily="18" charset="0"/>
                <a:ea typeface="Aptos" panose="020B0004020202020204" pitchFamily="34" charset="0"/>
                <a:cs typeface="Vrinda" panose="020B0502040204020203" pitchFamily="34" charset="0"/>
              </a:rPr>
              <a:t>216</a:t>
            </a: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00) = 13200rs</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a:p>
            <a:endParaRPr lang="en-IN" dirty="0"/>
          </a:p>
        </p:txBody>
      </p:sp>
      <p:sp>
        <p:nvSpPr>
          <p:cNvPr id="2" name="TextBox 1">
            <a:extLst>
              <a:ext uri="{FF2B5EF4-FFF2-40B4-BE49-F238E27FC236}">
                <a16:creationId xmlns:a16="http://schemas.microsoft.com/office/drawing/2014/main" id="{1C8B3311-AB2E-A430-DEB0-44E3FAB0FD71}"/>
              </a:ext>
            </a:extLst>
          </p:cNvPr>
          <p:cNvSpPr txBox="1"/>
          <p:nvPr/>
        </p:nvSpPr>
        <p:spPr>
          <a:xfrm>
            <a:off x="5655128" y="133807"/>
            <a:ext cx="881743" cy="369332"/>
          </a:xfrm>
          <a:prstGeom prst="rect">
            <a:avLst/>
          </a:prstGeom>
          <a:noFill/>
        </p:spPr>
        <p:txBody>
          <a:bodyPr wrap="square" rtlCol="0">
            <a:spAutoFit/>
          </a:bodyPr>
          <a:lstStyle/>
          <a:p>
            <a:r>
              <a:rPr lang="en-IN" i="1" u="sng" dirty="0"/>
              <a:t>Shift 1</a:t>
            </a:r>
          </a:p>
        </p:txBody>
      </p:sp>
    </p:spTree>
    <p:extLst>
      <p:ext uri="{BB962C8B-B14F-4D97-AF65-F5344CB8AC3E}">
        <p14:creationId xmlns:p14="http://schemas.microsoft.com/office/powerpoint/2010/main" val="359760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E91C-A5A4-D009-C4FC-F805FEA506C6}"/>
              </a:ext>
            </a:extLst>
          </p:cNvPr>
          <p:cNvSpPr>
            <a:spLocks noGrp="1"/>
          </p:cNvSpPr>
          <p:nvPr>
            <p:ph type="title"/>
          </p:nvPr>
        </p:nvSpPr>
        <p:spPr/>
        <p:txBody>
          <a:bodyPr>
            <a:normAutofit fontScale="90000"/>
          </a:bodyPr>
          <a:lstStyle/>
          <a:p>
            <a:r>
              <a:rPr lang="en-US" dirty="0"/>
              <a:t>Why this approach</a:t>
            </a:r>
          </a:p>
        </p:txBody>
      </p:sp>
      <p:sp>
        <p:nvSpPr>
          <p:cNvPr id="4" name="Slide Number Placeholder 3">
            <a:extLst>
              <a:ext uri="{FF2B5EF4-FFF2-40B4-BE49-F238E27FC236}">
                <a16:creationId xmlns:a16="http://schemas.microsoft.com/office/drawing/2014/main" id="{F41AA97A-FB5D-0081-8204-E191A6805C8E}"/>
              </a:ext>
            </a:extLst>
          </p:cNvPr>
          <p:cNvSpPr>
            <a:spLocks noGrp="1"/>
          </p:cNvSpPr>
          <p:nvPr>
            <p:ph type="sldNum" idx="12"/>
          </p:nvPr>
        </p:nvSpPr>
        <p:spPr/>
        <p:txBody>
          <a:bodyPr/>
          <a:lstStyle/>
          <a:p>
            <a:fld id="{00000000-1234-1234-1234-123412341234}" type="slidenum">
              <a:rPr lang="en" smtClean="0"/>
              <a:pPr/>
              <a:t>14</a:t>
            </a:fld>
            <a:endParaRPr lang="en"/>
          </a:p>
        </p:txBody>
      </p:sp>
      <p:sp>
        <p:nvSpPr>
          <p:cNvPr id="5" name="Date Placeholder 6">
            <a:extLst>
              <a:ext uri="{FF2B5EF4-FFF2-40B4-BE49-F238E27FC236}">
                <a16:creationId xmlns:a16="http://schemas.microsoft.com/office/drawing/2014/main" id="{BD8A641D-AD61-B935-C05B-C5BF662CF970}"/>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rPr>
              <a:pPr/>
              <a:t>7/3/2024</a:t>
            </a:fld>
            <a:endParaRPr lang="en-US">
              <a:latin typeface="EB Garamond" pitchFamily="2" charset="0"/>
            </a:endParaRPr>
          </a:p>
        </p:txBody>
      </p:sp>
      <p:pic>
        <p:nvPicPr>
          <p:cNvPr id="6" name="Picture 5">
            <a:extLst>
              <a:ext uri="{FF2B5EF4-FFF2-40B4-BE49-F238E27FC236}">
                <a16:creationId xmlns:a16="http://schemas.microsoft.com/office/drawing/2014/main" id="{D52A7333-8631-9285-2FD2-41065C720D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2265695"/>
            <a:ext cx="3181927" cy="3181927"/>
          </a:xfrm>
          <a:prstGeom prst="rect">
            <a:avLst/>
          </a:prstGeom>
        </p:spPr>
      </p:pic>
      <p:graphicFrame>
        <p:nvGraphicFramePr>
          <p:cNvPr id="8" name="Text Placeholder 2">
            <a:extLst>
              <a:ext uri="{FF2B5EF4-FFF2-40B4-BE49-F238E27FC236}">
                <a16:creationId xmlns:a16="http://schemas.microsoft.com/office/drawing/2014/main" id="{0B3DB0C4-0535-51D7-3A63-9EC7A50002A5}"/>
              </a:ext>
            </a:extLst>
          </p:cNvPr>
          <p:cNvGraphicFramePr/>
          <p:nvPr>
            <p:extLst>
              <p:ext uri="{D42A27DB-BD31-4B8C-83A1-F6EECF244321}">
                <p14:modId xmlns:p14="http://schemas.microsoft.com/office/powerpoint/2010/main" val="2855719765"/>
              </p:ext>
            </p:extLst>
          </p:nvPr>
        </p:nvGraphicFramePr>
        <p:xfrm>
          <a:off x="3581400" y="1536633"/>
          <a:ext cx="8194999" cy="455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a:extLst>
              <a:ext uri="{FF2B5EF4-FFF2-40B4-BE49-F238E27FC236}">
                <a16:creationId xmlns:a16="http://schemas.microsoft.com/office/drawing/2014/main" id="{CBFEB478-12A9-8DE6-01E7-546B501A192A}"/>
              </a:ext>
            </a:extLst>
          </p:cNvPr>
          <p:cNvCxnSpPr>
            <a:cxnSpLocks/>
          </p:cNvCxnSpPr>
          <p:nvPr/>
        </p:nvCxnSpPr>
        <p:spPr>
          <a:xfrm>
            <a:off x="584200" y="1410378"/>
            <a:ext cx="108966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2124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F65200E-BE19-61BA-8C12-E73CE7790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4850097"/>
            <a:ext cx="12202175" cy="2021488"/>
            <a:chOff x="-1" y="-29768"/>
            <a:chExt cx="12202175" cy="1519356"/>
          </a:xfrm>
        </p:grpSpPr>
        <p:sp>
          <p:nvSpPr>
            <p:cNvPr id="33" name="Rectangle 32">
              <a:extLst>
                <a:ext uri="{FF2B5EF4-FFF2-40B4-BE49-F238E27FC236}">
                  <a16:creationId xmlns:a16="http://schemas.microsoft.com/office/drawing/2014/main" id="{4DCB7929-1F93-E966-9A22-29A959C2A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E9333BF-F59E-1341-F162-50F583238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F345832-F005-417F-6A2A-8481A275F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962663" y="-3992432"/>
              <a:ext cx="1519356" cy="9444683"/>
            </a:xfrm>
            <a:prstGeom prst="rect">
              <a:avLst/>
            </a:prstGeom>
            <a:gradFill>
              <a:gsLst>
                <a:gs pos="29000">
                  <a:schemeClr val="accent5">
                    <a:lumMod val="60000"/>
                    <a:lumOff val="40000"/>
                    <a:alpha val="0"/>
                  </a:schemeClr>
                </a:gs>
                <a:gs pos="100000">
                  <a:schemeClr val="accent5">
                    <a:lumMod val="75000"/>
                    <a:alpha val="70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itle 1">
            <a:extLst>
              <a:ext uri="{FF2B5EF4-FFF2-40B4-BE49-F238E27FC236}">
                <a16:creationId xmlns:a16="http://schemas.microsoft.com/office/drawing/2014/main" id="{E32AD054-B599-4D68-7846-371DC9FF2BC8}"/>
              </a:ext>
            </a:extLst>
          </p:cNvPr>
          <p:cNvSpPr>
            <a:spLocks noGrp="1"/>
          </p:cNvSpPr>
          <p:nvPr>
            <p:ph type="title"/>
          </p:nvPr>
        </p:nvSpPr>
        <p:spPr>
          <a:xfrm>
            <a:off x="1611630" y="5167418"/>
            <a:ext cx="8949690" cy="702264"/>
          </a:xfrm>
        </p:spPr>
        <p:txBody>
          <a:bodyPr vert="horz" lIns="91440" tIns="45720" rIns="91440" bIns="45720" rtlCol="0" anchor="b">
            <a:normAutofit/>
          </a:bodyPr>
          <a:lstStyle/>
          <a:p>
            <a:pPr algn="ctr">
              <a:spcBef>
                <a:spcPct val="0"/>
              </a:spcBef>
            </a:pPr>
            <a:r>
              <a:rPr lang="en-US" sz="3600" dirty="0">
                <a:solidFill>
                  <a:srgbClr val="FFFFFF"/>
                </a:solidFill>
                <a:latin typeface="+mj-lt"/>
              </a:rPr>
              <a:t>End Result </a:t>
            </a:r>
          </a:p>
        </p:txBody>
      </p:sp>
      <p:pic>
        <p:nvPicPr>
          <p:cNvPr id="23" name="Picture 22">
            <a:extLst>
              <a:ext uri="{FF2B5EF4-FFF2-40B4-BE49-F238E27FC236}">
                <a16:creationId xmlns:a16="http://schemas.microsoft.com/office/drawing/2014/main" id="{20ECC886-D0B1-5FB7-E048-897A94FC4A14}"/>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987618" y="893565"/>
            <a:ext cx="4997064" cy="3170180"/>
          </a:xfrm>
          <a:prstGeom prst="rect">
            <a:avLst/>
          </a:prstGeom>
        </p:spPr>
      </p:pic>
      <p:pic>
        <p:nvPicPr>
          <p:cNvPr id="6" name="Picture 5">
            <a:extLst>
              <a:ext uri="{FF2B5EF4-FFF2-40B4-BE49-F238E27FC236}">
                <a16:creationId xmlns:a16="http://schemas.microsoft.com/office/drawing/2014/main" id="{4D625EA5-A758-D4E3-574B-5E930C8F2382}"/>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6207318" y="893966"/>
            <a:ext cx="4997064" cy="3170180"/>
          </a:xfrm>
          <a:prstGeom prst="rect">
            <a:avLst/>
          </a:prstGeom>
        </p:spPr>
      </p:pic>
      <p:sp>
        <p:nvSpPr>
          <p:cNvPr id="26" name="Slide Number Placeholder 3">
            <a:extLst>
              <a:ext uri="{FF2B5EF4-FFF2-40B4-BE49-F238E27FC236}">
                <a16:creationId xmlns:a16="http://schemas.microsoft.com/office/drawing/2014/main" id="{71E48733-9541-82D8-8788-707309BC64A7}"/>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a:spcAft>
                <a:spcPts val="600"/>
              </a:spcAft>
            </a:pPr>
            <a:fld id="{00000000-1234-1234-1234-123412341234}" type="slidenum">
              <a:rPr lang="en-US">
                <a:solidFill>
                  <a:srgbClr val="FFFFFF"/>
                </a:solidFill>
                <a:latin typeface="+mn-lt"/>
              </a:rPr>
              <a:pPr>
                <a:spcAft>
                  <a:spcPts val="600"/>
                </a:spcAft>
              </a:pPr>
              <a:t>15</a:t>
            </a:fld>
            <a:endParaRPr lang="en-US">
              <a:solidFill>
                <a:srgbClr val="FFFFFF"/>
              </a:solidFill>
              <a:latin typeface="+mn-lt"/>
            </a:endParaRPr>
          </a:p>
        </p:txBody>
      </p:sp>
    </p:spTree>
    <p:extLst>
      <p:ext uri="{BB962C8B-B14F-4D97-AF65-F5344CB8AC3E}">
        <p14:creationId xmlns:p14="http://schemas.microsoft.com/office/powerpoint/2010/main" val="117982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9D5E-9D81-F23B-A26C-0E6349031F47}"/>
              </a:ext>
            </a:extLst>
          </p:cNvPr>
          <p:cNvSpPr>
            <a:spLocks noGrp="1"/>
          </p:cNvSpPr>
          <p:nvPr>
            <p:ph type="title"/>
          </p:nvPr>
        </p:nvSpPr>
        <p:spPr/>
        <p:txBody>
          <a:bodyPr>
            <a:normAutofit fontScale="90000"/>
          </a:bodyPr>
          <a:lstStyle/>
          <a:p>
            <a:r>
              <a:rPr lang="en-US">
                <a:ea typeface="EB Garamond" pitchFamily="2" charset="0"/>
              </a:rPr>
              <a:t>Uses and Future Work</a:t>
            </a:r>
          </a:p>
        </p:txBody>
      </p:sp>
      <p:sp>
        <p:nvSpPr>
          <p:cNvPr id="5" name="Date Placeholder 6">
            <a:extLst>
              <a:ext uri="{FF2B5EF4-FFF2-40B4-BE49-F238E27FC236}">
                <a16:creationId xmlns:a16="http://schemas.microsoft.com/office/drawing/2014/main" id="{3D986FBC-FF21-C4F8-B118-609A6C101E41}"/>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ea typeface="EB Garamond" pitchFamily="2" charset="0"/>
              </a:rPr>
              <a:pPr/>
              <a:t>7/3/2024</a:t>
            </a:fld>
            <a:endParaRPr lang="en-US">
              <a:latin typeface="EB Garamond" pitchFamily="2" charset="0"/>
              <a:ea typeface="EB Garamond" pitchFamily="2" charset="0"/>
            </a:endParaRPr>
          </a:p>
        </p:txBody>
      </p:sp>
      <p:pic>
        <p:nvPicPr>
          <p:cNvPr id="7" name="Picture 6">
            <a:extLst>
              <a:ext uri="{FF2B5EF4-FFF2-40B4-BE49-F238E27FC236}">
                <a16:creationId xmlns:a16="http://schemas.microsoft.com/office/drawing/2014/main" id="{1FC4F3C3-1129-F8F1-A967-20CD9F50CD05}"/>
              </a:ext>
            </a:extLst>
          </p:cNvPr>
          <p:cNvPicPr>
            <a:picLocks noChangeAspect="1"/>
          </p:cNvPicPr>
          <p:nvPr/>
        </p:nvPicPr>
        <p:blipFill>
          <a:blip r:embed="rId3">
            <a:extLst>
              <a:ext uri="{28A0092B-C50C-407E-A947-70E740481C1C}">
                <a14:useLocalDpi xmlns:a14="http://schemas.microsoft.com/office/drawing/2010/main" val="0"/>
              </a:ext>
            </a:extLst>
          </a:blip>
          <a:srcRect t="247" b="247"/>
          <a:stretch/>
        </p:blipFill>
        <p:spPr>
          <a:xfrm>
            <a:off x="6727537" y="-85060"/>
            <a:ext cx="7052258" cy="7017488"/>
          </a:xfrm>
          <a:prstGeom prst="rect">
            <a:avLst/>
          </a:prstGeom>
          <a:solidFill>
            <a:srgbClr val="FFFFFF">
              <a:shade val="85000"/>
            </a:srgbClr>
          </a:solidFill>
          <a:ln w="88900" cap="sq">
            <a:solidFill>
              <a:schemeClr val="bg1"/>
            </a:solidFill>
            <a:miter lim="800000"/>
          </a:ln>
          <a:effectLst/>
          <a:scene3d>
            <a:camera prst="orthographicFront">
              <a:rot lat="0" lon="0" rev="0"/>
            </a:camera>
            <a:lightRig rig="contrasting" dir="t">
              <a:rot lat="0" lon="0" rev="7800000"/>
            </a:lightRig>
          </a:scene3d>
          <a:sp3d>
            <a:bevelT w="139700" h="139700"/>
          </a:sp3d>
        </p:spPr>
      </p:pic>
      <p:graphicFrame>
        <p:nvGraphicFramePr>
          <p:cNvPr id="9" name="Text Placeholder 2">
            <a:extLst>
              <a:ext uri="{FF2B5EF4-FFF2-40B4-BE49-F238E27FC236}">
                <a16:creationId xmlns:a16="http://schemas.microsoft.com/office/drawing/2014/main" id="{AFF87D0F-1BB7-EC09-6534-21945F2C891B}"/>
              </a:ext>
            </a:extLst>
          </p:cNvPr>
          <p:cNvGraphicFramePr/>
          <p:nvPr>
            <p:extLst>
              <p:ext uri="{D42A27DB-BD31-4B8C-83A1-F6EECF244321}">
                <p14:modId xmlns:p14="http://schemas.microsoft.com/office/powerpoint/2010/main" val="4123898323"/>
              </p:ext>
            </p:extLst>
          </p:nvPr>
        </p:nvGraphicFramePr>
        <p:xfrm>
          <a:off x="415601" y="1536633"/>
          <a:ext cx="6096036" cy="455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C124F376-1DD1-62F0-EBA5-0538BF424B24}"/>
              </a:ext>
            </a:extLst>
          </p:cNvPr>
          <p:cNvSpPr>
            <a:spLocks noGrp="1"/>
          </p:cNvSpPr>
          <p:nvPr>
            <p:ph type="sldNum" idx="12"/>
          </p:nvPr>
        </p:nvSpPr>
        <p:spPr/>
        <p:txBody>
          <a:bodyPr/>
          <a:lstStyle/>
          <a:p>
            <a:fld id="{00000000-1234-1234-1234-123412341234}" type="slidenum">
              <a:rPr lang="en" sz="1400" smtClean="0">
                <a:solidFill>
                  <a:schemeClr val="bg1"/>
                </a:solidFill>
              </a:rPr>
              <a:pPr/>
              <a:t>16</a:t>
            </a:fld>
            <a:endParaRPr lang="en">
              <a:solidFill>
                <a:schemeClr val="bg1"/>
              </a:solidFill>
            </a:endParaRPr>
          </a:p>
        </p:txBody>
      </p:sp>
    </p:spTree>
    <p:extLst>
      <p:ext uri="{BB962C8B-B14F-4D97-AF65-F5344CB8AC3E}">
        <p14:creationId xmlns:p14="http://schemas.microsoft.com/office/powerpoint/2010/main" val="392367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F788-E349-445E-A5FC-BB697253071C}"/>
              </a:ext>
            </a:extLst>
          </p:cNvPr>
          <p:cNvSpPr>
            <a:spLocks noGrp="1"/>
          </p:cNvSpPr>
          <p:nvPr>
            <p:ph type="title"/>
          </p:nvPr>
        </p:nvSpPr>
        <p:spPr/>
        <p:txBody>
          <a:bodyPr>
            <a:normAutofit fontScale="90000"/>
          </a:bodyPr>
          <a:lstStyle/>
          <a:p>
            <a:r>
              <a:rPr lang="en-IN" dirty="0"/>
              <a:t>Future Work</a:t>
            </a:r>
          </a:p>
        </p:txBody>
      </p:sp>
      <p:sp>
        <p:nvSpPr>
          <p:cNvPr id="3" name="Text Placeholder 2">
            <a:extLst>
              <a:ext uri="{FF2B5EF4-FFF2-40B4-BE49-F238E27FC236}">
                <a16:creationId xmlns:a16="http://schemas.microsoft.com/office/drawing/2014/main" id="{64A9112A-B959-7394-B8D5-C7F6DB4327ED}"/>
              </a:ext>
            </a:extLst>
          </p:cNvPr>
          <p:cNvSpPr>
            <a:spLocks noGrp="1"/>
          </p:cNvSpPr>
          <p:nvPr>
            <p:ph type="body" idx="1"/>
          </p:nvPr>
        </p:nvSpPr>
        <p:spPr/>
        <p:txBody>
          <a:bodyPr/>
          <a:lstStyle/>
          <a:p>
            <a:r>
              <a:rPr lang="en-US" sz="3200" b="1" dirty="0"/>
              <a:t>Simulation and Scenario Analysis</a:t>
            </a:r>
            <a:r>
              <a:rPr lang="en-US" dirty="0"/>
              <a:t>:</a:t>
            </a:r>
          </a:p>
          <a:p>
            <a:r>
              <a:rPr lang="en-US" dirty="0"/>
              <a:t>Conduct extensive simulations to analyze the performance of the algorithm under various scenarios, including peak hours, special events, and emergencies. This can help identify potential bottlenecks and improve the robustness of the algorithm.</a:t>
            </a:r>
          </a:p>
          <a:p>
            <a:endParaRPr lang="en-US" dirty="0"/>
          </a:p>
          <a:p>
            <a:r>
              <a:rPr lang="en-US" sz="3200" b="1" dirty="0"/>
              <a:t>Dynamic Passenger Prediction</a:t>
            </a:r>
            <a:r>
              <a:rPr lang="en-US" dirty="0"/>
              <a:t>:</a:t>
            </a:r>
          </a:p>
          <a:p>
            <a:r>
              <a:rPr lang="en-US" dirty="0"/>
              <a:t>Implement machine learning models to predict passenger bookings and patterns based on historical data, weather conditions, special events, and time of day. This predictive approach can enhance the algorithm's proactive management of bus routes.</a:t>
            </a:r>
            <a:endParaRPr lang="en-IN" dirty="0"/>
          </a:p>
        </p:txBody>
      </p:sp>
      <p:sp>
        <p:nvSpPr>
          <p:cNvPr id="4" name="Slide Number Placeholder 3">
            <a:extLst>
              <a:ext uri="{FF2B5EF4-FFF2-40B4-BE49-F238E27FC236}">
                <a16:creationId xmlns:a16="http://schemas.microsoft.com/office/drawing/2014/main" id="{12801888-EB26-42DB-BCEB-512058DDC858}"/>
              </a:ext>
            </a:extLst>
          </p:cNvPr>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val="217703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2C01A-B7F6-A4D5-1BA6-BB56AE1AFB14}"/>
              </a:ext>
            </a:extLst>
          </p:cNvPr>
          <p:cNvSpPr>
            <a:spLocks noGrp="1"/>
          </p:cNvSpPr>
          <p:nvPr>
            <p:ph type="title"/>
          </p:nvPr>
        </p:nvSpPr>
        <p:spPr>
          <a:xfrm>
            <a:off x="1043631" y="809898"/>
            <a:ext cx="9942716" cy="1554480"/>
          </a:xfrm>
        </p:spPr>
        <p:txBody>
          <a:bodyPr vert="horz" lIns="91440" tIns="45720" rIns="91440" bIns="45720" rtlCol="0" anchor="ctr">
            <a:normAutofit/>
          </a:bodyPr>
          <a:lstStyle/>
          <a:p>
            <a:pPr>
              <a:spcBef>
                <a:spcPct val="0"/>
              </a:spcBef>
            </a:pPr>
            <a:r>
              <a:rPr lang="en-US" sz="4800" kern="1200">
                <a:solidFill>
                  <a:schemeClr val="tx1"/>
                </a:solidFill>
                <a:latin typeface="+mj-lt"/>
                <a:ea typeface="+mj-ea"/>
                <a:cs typeface="+mj-cs"/>
              </a:rPr>
              <a:t>Conclusion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C8D694D-018C-E3BC-17FF-9655BF141B0F}"/>
              </a:ext>
            </a:extLst>
          </p:cNvPr>
          <p:cNvSpPr>
            <a:spLocks noGrp="1"/>
          </p:cNvSpPr>
          <p:nvPr>
            <p:ph type="sldNum" idx="12"/>
          </p:nvPr>
        </p:nvSpPr>
        <p:spPr>
          <a:xfrm>
            <a:off x="8610600" y="6492240"/>
            <a:ext cx="2743200" cy="365125"/>
          </a:xfrm>
        </p:spPr>
        <p:txBody>
          <a:bodyPr vert="horz" lIns="91440" tIns="45720" rIns="91440" bIns="45720" rtlCol="0" anchor="ctr">
            <a:normAutofit/>
          </a:bodyPr>
          <a:lstStyle/>
          <a:p>
            <a:pPr>
              <a:spcAft>
                <a:spcPts val="600"/>
              </a:spcAft>
            </a:pPr>
            <a:fld id="{00000000-1234-1234-1234-123412341234}" type="slidenum">
              <a:rPr lang="en-US" smtClean="0">
                <a:solidFill>
                  <a:schemeClr val="tx1">
                    <a:tint val="75000"/>
                  </a:schemeClr>
                </a:solidFill>
                <a:latin typeface="+mn-lt"/>
              </a:rPr>
              <a:pPr>
                <a:spcAft>
                  <a:spcPts val="600"/>
                </a:spcAft>
              </a:pPr>
              <a:t>18</a:t>
            </a:fld>
            <a:endParaRPr lang="en-US">
              <a:solidFill>
                <a:schemeClr val="tx1">
                  <a:tint val="75000"/>
                </a:schemeClr>
              </a:solidFill>
              <a:latin typeface="+mn-lt"/>
            </a:endParaRPr>
          </a:p>
        </p:txBody>
      </p:sp>
      <p:sp>
        <p:nvSpPr>
          <p:cNvPr id="7" name="Text Placeholder 6">
            <a:extLst>
              <a:ext uri="{FF2B5EF4-FFF2-40B4-BE49-F238E27FC236}">
                <a16:creationId xmlns:a16="http://schemas.microsoft.com/office/drawing/2014/main" id="{330786CA-1A8B-945C-015B-8408EEF2203A}"/>
              </a:ext>
            </a:extLst>
          </p:cNvPr>
          <p:cNvSpPr>
            <a:spLocks noGrp="1"/>
          </p:cNvSpPr>
          <p:nvPr>
            <p:ph type="body" idx="1"/>
          </p:nvPr>
        </p:nvSpPr>
        <p:spPr>
          <a:xfrm>
            <a:off x="415600" y="2806699"/>
            <a:ext cx="11360800" cy="3285133"/>
          </a:xfrm>
        </p:spPr>
        <p:txBody>
          <a:bodyPr>
            <a:normAutofit lnSpcReduction="10000"/>
          </a:bodyPr>
          <a:lstStyle/>
          <a:p>
            <a:pPr marL="152396" indent="0">
              <a:buNone/>
            </a:pPr>
            <a:r>
              <a:rPr lang="en-US" dirty="0">
                <a:latin typeface="EB Garamond"/>
                <a:ea typeface="EB Garamond"/>
              </a:rPr>
              <a:t>The proposed algorithm for private bus reduction effectively minimizes the number of buses required to fulfill all bookings, thereby significantly reducing traffic congestion. By optimizing bus schedules and consolidating routes, the algorithm ensures efficient utilization of resources and enhances the overall transportation system's sustainability. Implementing this solution will lead to decreased operational costs, improved traffic flow, and a positive environmental impact due to reduced emissions. This approach not only addresses the current challenges of urban mobility but also paves the way for a smarter, more efficient future in public transportation.</a:t>
            </a:r>
            <a:endParaRPr lang="en-US" dirty="0"/>
          </a:p>
        </p:txBody>
      </p:sp>
      <p:sp>
        <p:nvSpPr>
          <p:cNvPr id="8" name="Date Placeholder 6">
            <a:extLst>
              <a:ext uri="{FF2B5EF4-FFF2-40B4-BE49-F238E27FC236}">
                <a16:creationId xmlns:a16="http://schemas.microsoft.com/office/drawing/2014/main" id="{0EFC2C90-2224-C3CA-E1B3-E75E9AE287D9}"/>
              </a:ext>
            </a:extLst>
          </p:cNvPr>
          <p:cNvSpPr txBox="1">
            <a:spLocks/>
          </p:cNvSpPr>
          <p:nvPr/>
        </p:nvSpPr>
        <p:spPr>
          <a:xfrm>
            <a:off x="838200" y="64579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rPr>
              <a:pPr/>
              <a:t>7/3/2024</a:t>
            </a:fld>
            <a:endParaRPr lang="en-US">
              <a:latin typeface="EB Garamond" pitchFamily="2" charset="0"/>
            </a:endParaRPr>
          </a:p>
        </p:txBody>
      </p:sp>
    </p:spTree>
    <p:extLst>
      <p:ext uri="{BB962C8B-B14F-4D97-AF65-F5344CB8AC3E}">
        <p14:creationId xmlns:p14="http://schemas.microsoft.com/office/powerpoint/2010/main" val="31978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38ABFC8-E3FF-D95E-B86D-93E466075B60}"/>
              </a:ext>
            </a:extLst>
          </p:cNvPr>
          <p:cNvSpPr>
            <a:spLocks noGrp="1"/>
          </p:cNvSpPr>
          <p:nvPr>
            <p:ph type="body" idx="1"/>
          </p:nvPr>
        </p:nvSpPr>
        <p:spPr>
          <a:xfrm>
            <a:off x="647700" y="3086000"/>
            <a:ext cx="5598575" cy="1073206"/>
          </a:xfrm>
        </p:spPr>
        <p:txBody>
          <a:bodyPr spcFirstLastPara="1" vert="horz" lIns="91440" tIns="45720" rIns="91440" bIns="45720" rtlCol="0" anchor="t" anchorCtr="0">
            <a:normAutofit fontScale="92500" lnSpcReduction="10000"/>
          </a:bodyPr>
          <a:lstStyle/>
          <a:p>
            <a:pPr marL="0" indent="0">
              <a:spcAft>
                <a:spcPts val="600"/>
              </a:spcAft>
              <a:buNone/>
            </a:pPr>
            <a:r>
              <a:rPr lang="en-US" sz="7200">
                <a:solidFill>
                  <a:schemeClr val="tx2"/>
                </a:solidFill>
                <a:latin typeface="Forte" panose="03060902040502070203" pitchFamily="66" charset="0"/>
              </a:rPr>
              <a:t>THANK YOU</a:t>
            </a:r>
          </a:p>
        </p:txBody>
      </p:sp>
      <p:grpSp>
        <p:nvGrpSpPr>
          <p:cNvPr id="47" name="Group 4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8" name="Freeform: Shape 4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FD7FF66D-9202-D49C-02CC-4D8434F02000}"/>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a:spcAft>
                <a:spcPts val="600"/>
              </a:spcAft>
            </a:pPr>
            <a:fld id="{00000000-1234-1234-1234-123412341234}" type="slidenum">
              <a:rPr lang="en-US" smtClean="0">
                <a:solidFill>
                  <a:schemeClr val="tx1">
                    <a:tint val="75000"/>
                  </a:schemeClr>
                </a:solidFill>
                <a:latin typeface="+mn-lt"/>
              </a:rPr>
              <a:pPr>
                <a:spcAft>
                  <a:spcPts val="600"/>
                </a:spcAft>
              </a:pPr>
              <a:t>19</a:t>
            </a:fld>
            <a:endParaRPr lang="en-US">
              <a:solidFill>
                <a:schemeClr val="tx1">
                  <a:tint val="75000"/>
                </a:schemeClr>
              </a:solidFill>
              <a:latin typeface="+mn-lt"/>
            </a:endParaRPr>
          </a:p>
        </p:txBody>
      </p:sp>
      <p:pic>
        <p:nvPicPr>
          <p:cNvPr id="5" name="Picture 4" descr="A brain with lines and dots">
            <a:extLst>
              <a:ext uri="{FF2B5EF4-FFF2-40B4-BE49-F238E27FC236}">
                <a16:creationId xmlns:a16="http://schemas.microsoft.com/office/drawing/2014/main" id="{9A9CCCD3-F533-C34A-3E46-7E86268AF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858" y="1604615"/>
            <a:ext cx="8147237" cy="4575175"/>
          </a:xfrm>
          <a:prstGeom prst="rect">
            <a:avLst/>
          </a:prstGeom>
        </p:spPr>
      </p:pic>
      <p:sp>
        <p:nvSpPr>
          <p:cNvPr id="6" name="Date Placeholder 6">
            <a:extLst>
              <a:ext uri="{FF2B5EF4-FFF2-40B4-BE49-F238E27FC236}">
                <a16:creationId xmlns:a16="http://schemas.microsoft.com/office/drawing/2014/main" id="{57652C0E-2938-52E8-E0A9-7CC00D508F48}"/>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ea typeface="EB Garamond" pitchFamily="2" charset="0"/>
              </a:rPr>
              <a:pPr/>
              <a:t>7/3/2024</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309809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5400" kern="1200">
                <a:solidFill>
                  <a:srgbClr val="FFFFFF"/>
                </a:solidFill>
                <a:ea typeface="EB Garamond" panose="00000500000000000000" pitchFamily="2" charset="0"/>
              </a:rPr>
              <a:t>Index</a:t>
            </a:r>
          </a:p>
        </p:txBody>
      </p:sp>
      <p:sp>
        <p:nvSpPr>
          <p:cNvPr id="2" name="Slide Number Placeholder 1">
            <a:extLst>
              <a:ext uri="{FF2B5EF4-FFF2-40B4-BE49-F238E27FC236}">
                <a16:creationId xmlns:a16="http://schemas.microsoft.com/office/drawing/2014/main" id="{D47ACCE9-0CD6-1AF9-4889-CFB902CEB9F8}"/>
              </a:ext>
            </a:extLst>
          </p:cNvPr>
          <p:cNvSpPr>
            <a:spLocks noGrp="1"/>
          </p:cNvSpPr>
          <p:nvPr>
            <p:ph type="sldNum" idx="12"/>
          </p:nvPr>
        </p:nvSpPr>
        <p:spPr/>
        <p:txBody>
          <a:bodyPr/>
          <a:lstStyle/>
          <a:p>
            <a:fld id="{00000000-1234-1234-1234-123412341234}" type="slidenum">
              <a:rPr lang="en" smtClean="0"/>
              <a:pPr/>
              <a:t>2</a:t>
            </a:fld>
            <a:endParaRPr lang="en"/>
          </a:p>
        </p:txBody>
      </p:sp>
      <p:sp>
        <p:nvSpPr>
          <p:cNvPr id="3" name="Date Placeholder 6">
            <a:extLst>
              <a:ext uri="{FF2B5EF4-FFF2-40B4-BE49-F238E27FC236}">
                <a16:creationId xmlns:a16="http://schemas.microsoft.com/office/drawing/2014/main" id="{F4387450-B714-EAE2-F67F-97683E800BEE}"/>
              </a:ext>
            </a:extLst>
          </p:cNvPr>
          <p:cNvSpPr txBox="1">
            <a:spLocks/>
          </p:cNvSpPr>
          <p:nvPr/>
        </p:nvSpPr>
        <p:spPr>
          <a:xfrm>
            <a:off x="838200" y="64071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rPr>
              <a:pPr/>
              <a:t>7/3/2024</a:t>
            </a:fld>
            <a:endParaRPr lang="en-US" dirty="0">
              <a:latin typeface="EB Garamond" pitchFamily="2" charset="0"/>
            </a:endParaRPr>
          </a:p>
        </p:txBody>
      </p:sp>
      <p:graphicFrame>
        <p:nvGraphicFramePr>
          <p:cNvPr id="4" name="Table 3">
            <a:extLst>
              <a:ext uri="{FF2B5EF4-FFF2-40B4-BE49-F238E27FC236}">
                <a16:creationId xmlns:a16="http://schemas.microsoft.com/office/drawing/2014/main" id="{2D72FFB2-1F39-E75D-085E-8B0749B4FC9F}"/>
              </a:ext>
            </a:extLst>
          </p:cNvPr>
          <p:cNvGraphicFramePr>
            <a:graphicFrameLocks noGrp="1"/>
          </p:cNvGraphicFramePr>
          <p:nvPr>
            <p:extLst>
              <p:ext uri="{D42A27DB-BD31-4B8C-83A1-F6EECF244321}">
                <p14:modId xmlns:p14="http://schemas.microsoft.com/office/powerpoint/2010/main" val="4145084479"/>
              </p:ext>
            </p:extLst>
          </p:nvPr>
        </p:nvGraphicFramePr>
        <p:xfrm>
          <a:off x="699713" y="1655276"/>
          <a:ext cx="10596898" cy="4750225"/>
        </p:xfrm>
        <a:graphic>
          <a:graphicData uri="http://schemas.openxmlformats.org/drawingml/2006/table">
            <a:tbl>
              <a:tblPr firstRow="1" bandRow="1">
                <a:tableStyleId>{073A0DAA-6AF3-43AB-8588-CEC1D06C72B9}</a:tableStyleId>
              </a:tblPr>
              <a:tblGrid>
                <a:gridCol w="5298449">
                  <a:extLst>
                    <a:ext uri="{9D8B030D-6E8A-4147-A177-3AD203B41FA5}">
                      <a16:colId xmlns:a16="http://schemas.microsoft.com/office/drawing/2014/main" val="4097636884"/>
                    </a:ext>
                  </a:extLst>
                </a:gridCol>
                <a:gridCol w="5298449">
                  <a:extLst>
                    <a:ext uri="{9D8B030D-6E8A-4147-A177-3AD203B41FA5}">
                      <a16:colId xmlns:a16="http://schemas.microsoft.com/office/drawing/2014/main" val="168390438"/>
                    </a:ext>
                  </a:extLst>
                </a:gridCol>
              </a:tblGrid>
              <a:tr h="950045">
                <a:tc>
                  <a:txBody>
                    <a:bodyPr/>
                    <a:lstStyle/>
                    <a:p>
                      <a:r>
                        <a:rPr lang="en-IN" sz="2200" dirty="0"/>
                        <a:t>Introduction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b="1" dirty="0"/>
                        <a:t>Booking System(</a:t>
                      </a:r>
                      <a:r>
                        <a:rPr lang="en-IN" sz="2200" b="0" dirty="0"/>
                        <a:t>simple webpage)</a:t>
                      </a:r>
                      <a:endParaRPr lang="en-IN" sz="2200" b="1" dirty="0"/>
                    </a:p>
                    <a:p>
                      <a:endParaRPr lang="en-IN" sz="2200" dirty="0"/>
                    </a:p>
                  </a:txBody>
                  <a:tcPr/>
                </a:tc>
                <a:extLst>
                  <a:ext uri="{0D108BD9-81ED-4DB2-BD59-A6C34878D82A}">
                    <a16:rowId xmlns:a16="http://schemas.microsoft.com/office/drawing/2014/main" val="3654859623"/>
                  </a:ext>
                </a:extLst>
              </a:tr>
              <a:tr h="950045">
                <a:tc>
                  <a:txBody>
                    <a:bodyPr/>
                    <a:lstStyle/>
                    <a:p>
                      <a:r>
                        <a:rPr lang="en-IN" sz="2200" b="1" dirty="0"/>
                        <a:t>Our approach</a:t>
                      </a:r>
                    </a:p>
                  </a:txBody>
                  <a:tcPr/>
                </a:tc>
                <a:tc>
                  <a:txBody>
                    <a:bodyPr/>
                    <a:lstStyle/>
                    <a:p>
                      <a:r>
                        <a:rPr lang="en-IN" sz="2200" b="1" dirty="0"/>
                        <a:t>Cost analysis(for operator)</a:t>
                      </a:r>
                    </a:p>
                  </a:txBody>
                  <a:tcPr/>
                </a:tc>
                <a:extLst>
                  <a:ext uri="{0D108BD9-81ED-4DB2-BD59-A6C34878D82A}">
                    <a16:rowId xmlns:a16="http://schemas.microsoft.com/office/drawing/2014/main" val="1919163589"/>
                  </a:ext>
                </a:extLst>
              </a:tr>
              <a:tr h="950045">
                <a:tc>
                  <a:txBody>
                    <a:bodyPr/>
                    <a:lstStyle/>
                    <a:p>
                      <a:r>
                        <a:rPr lang="en-IN" sz="2200" b="1" dirty="0"/>
                        <a:t>Previous work</a:t>
                      </a:r>
                    </a:p>
                  </a:txBody>
                  <a:tcPr/>
                </a:tc>
                <a:tc>
                  <a:txBody>
                    <a:bodyPr/>
                    <a:lstStyle/>
                    <a:p>
                      <a:r>
                        <a:rPr lang="en-IN" sz="2200" b="1" dirty="0"/>
                        <a:t>When to use</a:t>
                      </a:r>
                    </a:p>
                  </a:txBody>
                  <a:tcPr/>
                </a:tc>
                <a:extLst>
                  <a:ext uri="{0D108BD9-81ED-4DB2-BD59-A6C34878D82A}">
                    <a16:rowId xmlns:a16="http://schemas.microsoft.com/office/drawing/2014/main" val="3276405481"/>
                  </a:ext>
                </a:extLst>
              </a:tr>
              <a:tr h="950045">
                <a:tc>
                  <a:txBody>
                    <a:bodyPr/>
                    <a:lstStyle/>
                    <a:p>
                      <a:r>
                        <a:rPr lang="en-IN" sz="2200" b="1" dirty="0"/>
                        <a:t>Proposed algorithm</a:t>
                      </a:r>
                    </a:p>
                  </a:txBody>
                  <a:tcPr/>
                </a:tc>
                <a:tc>
                  <a:txBody>
                    <a:bodyPr/>
                    <a:lstStyle/>
                    <a:p>
                      <a:r>
                        <a:rPr lang="en-IN" sz="2200" b="1" dirty="0"/>
                        <a:t>Future Work</a:t>
                      </a:r>
                    </a:p>
                  </a:txBody>
                  <a:tcPr/>
                </a:tc>
                <a:extLst>
                  <a:ext uri="{0D108BD9-81ED-4DB2-BD59-A6C34878D82A}">
                    <a16:rowId xmlns:a16="http://schemas.microsoft.com/office/drawing/2014/main" val="3560850711"/>
                  </a:ext>
                </a:extLst>
              </a:tr>
              <a:tr h="950045">
                <a:tc>
                  <a:txBody>
                    <a:bodyPr/>
                    <a:lstStyle/>
                    <a:p>
                      <a:r>
                        <a:rPr lang="en-IN" sz="2200" b="1" dirty="0"/>
                        <a:t>Application in use</a:t>
                      </a:r>
                    </a:p>
                  </a:txBody>
                  <a:tcPr/>
                </a:tc>
                <a:tc>
                  <a:txBody>
                    <a:bodyPr/>
                    <a:lstStyle/>
                    <a:p>
                      <a:endParaRPr lang="en-IN" dirty="0"/>
                    </a:p>
                  </a:txBody>
                  <a:tcPr/>
                </a:tc>
                <a:extLst>
                  <a:ext uri="{0D108BD9-81ED-4DB2-BD59-A6C34878D82A}">
                    <a16:rowId xmlns:a16="http://schemas.microsoft.com/office/drawing/2014/main" val="87191216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9" name="Picture 68" descr="Close-up unopened pill packets">
            <a:extLst>
              <a:ext uri="{FF2B5EF4-FFF2-40B4-BE49-F238E27FC236}">
                <a16:creationId xmlns:a16="http://schemas.microsoft.com/office/drawing/2014/main" id="{DB589BAC-D1B8-9073-1E48-4D331EB2F6D3}"/>
              </a:ext>
            </a:extLst>
          </p:cNvPr>
          <p:cNvPicPr>
            <a:picLocks noChangeAspect="1"/>
          </p:cNvPicPr>
          <p:nvPr/>
        </p:nvPicPr>
        <p:blipFill rotWithShape="1">
          <a:blip r:embed="rId3"/>
          <a:srcRect l="23797" r="17745"/>
          <a:stretch/>
        </p:blipFill>
        <p:spPr>
          <a:xfrm>
            <a:off x="1" y="0"/>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66" name="Google Shape;66;p15"/>
          <p:cNvSpPr txBox="1">
            <a:spLocks noGrp="1"/>
          </p:cNvSpPr>
          <p:nvPr>
            <p:ph type="title"/>
          </p:nvPr>
        </p:nvSpPr>
        <p:spPr>
          <a:xfrm>
            <a:off x="6417733" y="490537"/>
            <a:ext cx="5291663" cy="1628775"/>
          </a:xfrm>
          <a:prstGeom prst="rect">
            <a:avLst/>
          </a:prstGeom>
        </p:spPr>
        <p:txBody>
          <a:bodyPr spcFirstLastPara="1" vert="horz" lIns="91440" tIns="45720" rIns="91440" bIns="45720" rtlCol="0" anchor="b" anchorCtr="0">
            <a:normAutofit/>
          </a:bodyPr>
          <a:lstStyle/>
          <a:p>
            <a:pPr>
              <a:spcBef>
                <a:spcPct val="0"/>
              </a:spcBef>
            </a:pPr>
            <a:r>
              <a:rPr lang="en-US" sz="4000">
                <a:ea typeface="EB Garamond" pitchFamily="2" charset="0"/>
              </a:rPr>
              <a:t>Introduction</a:t>
            </a:r>
          </a:p>
        </p:txBody>
      </p:sp>
      <p:sp>
        <p:nvSpPr>
          <p:cNvPr id="67" name="Google Shape;67;p15"/>
          <p:cNvSpPr txBox="1">
            <a:spLocks noGrp="1"/>
          </p:cNvSpPr>
          <p:nvPr>
            <p:ph type="body" idx="1"/>
          </p:nvPr>
        </p:nvSpPr>
        <p:spPr>
          <a:xfrm>
            <a:off x="6417734" y="2466110"/>
            <a:ext cx="5291663" cy="3901352"/>
          </a:xfrm>
          <a:prstGeom prst="rect">
            <a:avLst/>
          </a:prstGeom>
        </p:spPr>
        <p:txBody>
          <a:bodyPr spcFirstLastPara="1" vert="horz" lIns="91440" tIns="45720" rIns="91440" bIns="45720" rtlCol="0" anchorCtr="0">
            <a:normAutofit fontScale="92500" lnSpcReduction="20000"/>
          </a:bodyPr>
          <a:lstStyle/>
          <a:p>
            <a:pPr marL="0" indent="0">
              <a:lnSpc>
                <a:spcPct val="110000"/>
              </a:lnSpc>
              <a:spcAft>
                <a:spcPts val="1600"/>
              </a:spcAft>
              <a:buNone/>
            </a:pPr>
            <a:r>
              <a:rPr lang="en-US" sz="1700" dirty="0"/>
              <a:t>Our project, *Demand-Based Bus Scheduling Using Booking Data*, aims to revolutionize the way urban bus systems operate. By leveraging booking data, users can book rides from one point to another with a specific booking time, enabling a more efficient and user-centered approach to public </a:t>
            </a:r>
            <a:r>
              <a:rPr lang="en-US" sz="1700" dirty="0" err="1"/>
              <a:t>transportation.The</a:t>
            </a:r>
            <a:r>
              <a:rPr lang="en-US" sz="1700" dirty="0"/>
              <a:t> core of our system involves analyzing booking data to determine the optimal number of buses required between various stops and identifying strategic points where buses should be halted. Each bus stop is designed with ample space to accommodate multiple buses in advance, ensuring readiness and </a:t>
            </a:r>
            <a:r>
              <a:rPr lang="en-US" sz="1700" dirty="0" err="1"/>
              <a:t>flexibility.The</a:t>
            </a:r>
            <a:r>
              <a:rPr lang="en-US" sz="1700" dirty="0"/>
              <a:t> primary goal of our project is twofold: to reduce operating costs for bus operators and to minimize the need for extra buses at any given location, thereby helping to alleviate traffic congestion. By aligning bus availability with actual demand, we aim to create a more efficient, cost-effective, and user-friendly public transportation system.</a:t>
            </a:r>
            <a:endParaRPr lang="en-US" dirty="0"/>
          </a:p>
        </p:txBody>
      </p:sp>
      <p:sp>
        <p:nvSpPr>
          <p:cNvPr id="2" name="Slide Number Placeholder 1">
            <a:extLst>
              <a:ext uri="{FF2B5EF4-FFF2-40B4-BE49-F238E27FC236}">
                <a16:creationId xmlns:a16="http://schemas.microsoft.com/office/drawing/2014/main" id="{62AFFC03-B88B-FB35-B2CE-172B8DCA14CF}"/>
              </a:ext>
            </a:extLst>
          </p:cNvPr>
          <p:cNvSpPr>
            <a:spLocks noGrp="1"/>
          </p:cNvSpPr>
          <p:nvPr>
            <p:ph type="sldNum" idx="12"/>
          </p:nvPr>
        </p:nvSpPr>
        <p:spPr/>
        <p:txBody>
          <a:bodyPr/>
          <a:lstStyle/>
          <a:p>
            <a:fld id="{00000000-1234-1234-1234-123412341234}" type="slidenum">
              <a:rPr lang="en" smtClean="0"/>
              <a:pPr/>
              <a:t>3</a:t>
            </a:fld>
            <a:endParaRPr lang="en"/>
          </a:p>
        </p:txBody>
      </p:sp>
      <p:sp>
        <p:nvSpPr>
          <p:cNvPr id="3" name="Date Placeholder 6">
            <a:extLst>
              <a:ext uri="{FF2B5EF4-FFF2-40B4-BE49-F238E27FC236}">
                <a16:creationId xmlns:a16="http://schemas.microsoft.com/office/drawing/2014/main" id="{88B09208-7FBE-4934-2F6F-2F0E6718547E}"/>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solidFill>
                  <a:schemeClr val="bg1"/>
                </a:solidFill>
                <a:latin typeface="EB Garamond" pitchFamily="2" charset="0"/>
              </a:rPr>
              <a:pPr/>
              <a:t>7/3/2024</a:t>
            </a:fld>
            <a:endParaRPr lang="en-US">
              <a:solidFill>
                <a:schemeClr val="bg1"/>
              </a:solidFill>
              <a:latin typeface="EB Garamond"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CBBA-B072-5D47-8762-F50D0653849A}"/>
              </a:ext>
            </a:extLst>
          </p:cNvPr>
          <p:cNvSpPr>
            <a:spLocks noGrp="1"/>
          </p:cNvSpPr>
          <p:nvPr>
            <p:ph type="title"/>
          </p:nvPr>
        </p:nvSpPr>
        <p:spPr>
          <a:xfrm>
            <a:off x="5514109" y="293639"/>
            <a:ext cx="6262290" cy="763600"/>
          </a:xfrm>
        </p:spPr>
        <p:txBody>
          <a:bodyPr>
            <a:normAutofit fontScale="90000"/>
          </a:bodyPr>
          <a:lstStyle/>
          <a:p>
            <a:r>
              <a:rPr lang="en-US" dirty="0"/>
              <a:t>Our Approach</a:t>
            </a:r>
          </a:p>
        </p:txBody>
      </p:sp>
      <p:sp>
        <p:nvSpPr>
          <p:cNvPr id="4" name="Slide Number Placeholder 3">
            <a:extLst>
              <a:ext uri="{FF2B5EF4-FFF2-40B4-BE49-F238E27FC236}">
                <a16:creationId xmlns:a16="http://schemas.microsoft.com/office/drawing/2014/main" id="{47D94B8E-5DF0-1AB9-7751-F621DA67F438}"/>
              </a:ext>
            </a:extLst>
          </p:cNvPr>
          <p:cNvSpPr>
            <a:spLocks noGrp="1"/>
          </p:cNvSpPr>
          <p:nvPr>
            <p:ph type="sldNum" idx="12"/>
          </p:nvPr>
        </p:nvSpPr>
        <p:spPr/>
        <p:txBody>
          <a:bodyPr/>
          <a:lstStyle/>
          <a:p>
            <a:fld id="{00000000-1234-1234-1234-123412341234}" type="slidenum">
              <a:rPr lang="en" smtClean="0"/>
              <a:pPr/>
              <a:t>4</a:t>
            </a:fld>
            <a:endParaRPr lang="en"/>
          </a:p>
        </p:txBody>
      </p:sp>
      <p:sp>
        <p:nvSpPr>
          <p:cNvPr id="8" name="Date Placeholder 6">
            <a:extLst>
              <a:ext uri="{FF2B5EF4-FFF2-40B4-BE49-F238E27FC236}">
                <a16:creationId xmlns:a16="http://schemas.microsoft.com/office/drawing/2014/main" id="{8EA5D61F-DFF3-F63D-8D39-4C2F286995F8}"/>
              </a:ext>
            </a:extLst>
          </p:cNvPr>
          <p:cNvSpPr txBox="1">
            <a:spLocks/>
          </p:cNvSpPr>
          <p:nvPr/>
        </p:nvSpPr>
        <p:spPr>
          <a:xfrm rot="5400000">
            <a:off x="-976745" y="667500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rPr>
              <a:pPr/>
              <a:t>7/3/2024</a:t>
            </a:fld>
            <a:endParaRPr lang="en-US" dirty="0">
              <a:latin typeface="EB Garamond" pitchFamily="2" charset="0"/>
            </a:endParaRPr>
          </a:p>
        </p:txBody>
      </p:sp>
      <p:graphicFrame>
        <p:nvGraphicFramePr>
          <p:cNvPr id="10" name="Text Placeholder 2">
            <a:extLst>
              <a:ext uri="{FF2B5EF4-FFF2-40B4-BE49-F238E27FC236}">
                <a16:creationId xmlns:a16="http://schemas.microsoft.com/office/drawing/2014/main" id="{08478A9F-86A0-14A9-5214-58C7D1371667}"/>
              </a:ext>
            </a:extLst>
          </p:cNvPr>
          <p:cNvGraphicFramePr/>
          <p:nvPr>
            <p:extLst>
              <p:ext uri="{D42A27DB-BD31-4B8C-83A1-F6EECF244321}">
                <p14:modId xmlns:p14="http://schemas.microsoft.com/office/powerpoint/2010/main" val="968880921"/>
              </p:ext>
            </p:extLst>
          </p:nvPr>
        </p:nvGraphicFramePr>
        <p:xfrm>
          <a:off x="5514109" y="1057239"/>
          <a:ext cx="6262290" cy="56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42098B76-193D-2CD0-6F30-17EEC2720D9C}"/>
              </a:ext>
            </a:extLst>
          </p:cNvPr>
          <p:cNvCxnSpPr/>
          <p:nvPr/>
        </p:nvCxnSpPr>
        <p:spPr>
          <a:xfrm>
            <a:off x="5601195" y="1036792"/>
            <a:ext cx="5924550" cy="0"/>
          </a:xfrm>
          <a:prstGeom prst="line">
            <a:avLst/>
          </a:prstGeom>
        </p:spPr>
        <p:style>
          <a:lnRef idx="3">
            <a:schemeClr val="accent2"/>
          </a:lnRef>
          <a:fillRef idx="0">
            <a:schemeClr val="accent2"/>
          </a:fillRef>
          <a:effectRef idx="2">
            <a:schemeClr val="accent2"/>
          </a:effectRef>
          <a:fontRef idx="minor">
            <a:schemeClr val="tx1"/>
          </a:fontRef>
        </p:style>
      </p:cxnSp>
      <p:pic>
        <p:nvPicPr>
          <p:cNvPr id="5" name="Picture 4" descr="A group of buses parked in a parking lot&#10;&#10;Description automatically generated">
            <a:extLst>
              <a:ext uri="{FF2B5EF4-FFF2-40B4-BE49-F238E27FC236}">
                <a16:creationId xmlns:a16="http://schemas.microsoft.com/office/drawing/2014/main" id="{53EA7E79-76B8-DAAA-027C-AD91E39584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418" y="1036792"/>
            <a:ext cx="4715715" cy="4449175"/>
          </a:xfrm>
          <a:prstGeom prst="rect">
            <a:avLst/>
          </a:prstGeom>
        </p:spPr>
      </p:pic>
    </p:spTree>
    <p:extLst>
      <p:ext uri="{BB962C8B-B14F-4D97-AF65-F5344CB8AC3E}">
        <p14:creationId xmlns:p14="http://schemas.microsoft.com/office/powerpoint/2010/main" val="116324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Working space background">
            <a:extLst>
              <a:ext uri="{FF2B5EF4-FFF2-40B4-BE49-F238E27FC236}">
                <a16:creationId xmlns:a16="http://schemas.microsoft.com/office/drawing/2014/main" id="{120E9706-F2BA-5E65-6735-53DA8F9C943C}"/>
              </a:ext>
            </a:extLst>
          </p:cNvPr>
          <p:cNvPicPr>
            <a:picLocks noChangeAspect="1"/>
          </p:cNvPicPr>
          <p:nvPr/>
        </p:nvPicPr>
        <p:blipFill rotWithShape="1">
          <a:blip r:embed="rId2"/>
          <a:srcRect t="5580" b="9823"/>
          <a:stretch/>
        </p:blipFill>
        <p:spPr>
          <a:xfrm>
            <a:off x="-4" y="-16897"/>
            <a:ext cx="12192003" cy="6884632"/>
          </a:xfrm>
          <a:prstGeom prst="rect">
            <a:avLst/>
          </a:prstGeom>
        </p:spPr>
      </p:pic>
      <p:sp useBgFill="1">
        <p:nvSpPr>
          <p:cNvPr id="10" name="Rectangle 9">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4083" y="1474755"/>
            <a:ext cx="3943552" cy="3927961"/>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3D572-B4B3-0A85-1B35-23704E057F4B}"/>
              </a:ext>
            </a:extLst>
          </p:cNvPr>
          <p:cNvSpPr>
            <a:spLocks noGrp="1"/>
          </p:cNvSpPr>
          <p:nvPr>
            <p:ph type="title"/>
          </p:nvPr>
        </p:nvSpPr>
        <p:spPr>
          <a:xfrm>
            <a:off x="7227856" y="2209316"/>
            <a:ext cx="3069083" cy="1945523"/>
          </a:xfrm>
        </p:spPr>
        <p:txBody>
          <a:bodyPr vert="horz" lIns="91440" tIns="45720" rIns="91440" bIns="45720" rtlCol="0" anchor="t">
            <a:normAutofit/>
          </a:bodyPr>
          <a:lstStyle/>
          <a:p>
            <a:pPr>
              <a:spcBef>
                <a:spcPct val="0"/>
              </a:spcBef>
            </a:pPr>
            <a:r>
              <a:rPr lang="en-US" sz="3200" b="1" dirty="0">
                <a:latin typeface="+mj-lt"/>
              </a:rPr>
              <a:t>Previous Works</a:t>
            </a:r>
          </a:p>
        </p:txBody>
      </p:sp>
      <p:cxnSp>
        <p:nvCxnSpPr>
          <p:cNvPr id="12" name="Straight Connector 11">
            <a:extLst>
              <a:ext uri="{FF2B5EF4-FFF2-40B4-BE49-F238E27FC236}">
                <a16:creationId xmlns:a16="http://schemas.microsoft.com/office/drawing/2014/main" id="{8748256A-88AC-4254-406B-0E8EE2CC2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5334" y="1940933"/>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4D41D9D-4EF6-A881-44C3-E26FF80D91B8}"/>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a:spcAft>
                <a:spcPts val="600"/>
              </a:spcAft>
              <a:defRPr/>
            </a:pPr>
            <a:fld id="{00000000-1234-1234-1234-123412341234}" type="slidenum">
              <a:rPr lang="en-US">
                <a:solidFill>
                  <a:srgbClr val="FFFFFF"/>
                </a:solidFill>
                <a:latin typeface="Calibri" panose="020F0502020204030204"/>
              </a:rPr>
              <a:pPr>
                <a:spcAft>
                  <a:spcPts val="600"/>
                </a:spcAft>
                <a:defRPr/>
              </a:pPr>
              <a:t>5</a:t>
            </a:fld>
            <a:endParaRPr lang="en-US">
              <a:solidFill>
                <a:srgbClr val="FFFFFF"/>
              </a:solidFill>
              <a:latin typeface="Calibri" panose="020F0502020204030204"/>
            </a:endParaRPr>
          </a:p>
        </p:txBody>
      </p:sp>
      <p:sp>
        <p:nvSpPr>
          <p:cNvPr id="5" name="TextBox 4">
            <a:extLst>
              <a:ext uri="{FF2B5EF4-FFF2-40B4-BE49-F238E27FC236}">
                <a16:creationId xmlns:a16="http://schemas.microsoft.com/office/drawing/2014/main" id="{E13FB68C-CCD4-CB1D-06DB-0A307079B4A8}"/>
              </a:ext>
            </a:extLst>
          </p:cNvPr>
          <p:cNvSpPr txBox="1"/>
          <p:nvPr/>
        </p:nvSpPr>
        <p:spPr>
          <a:xfrm>
            <a:off x="304672" y="169911"/>
            <a:ext cx="3069771" cy="461665"/>
          </a:xfrm>
          <a:prstGeom prst="rect">
            <a:avLst/>
          </a:prstGeom>
          <a:noFill/>
        </p:spPr>
        <p:txBody>
          <a:bodyPr wrap="square" rtlCol="0">
            <a:spAutoFit/>
          </a:bodyPr>
          <a:lstStyle/>
          <a:p>
            <a:r>
              <a:rPr lang="en-IN" sz="2400" b="1" dirty="0"/>
              <a:t>London iBus System</a:t>
            </a:r>
          </a:p>
        </p:txBody>
      </p:sp>
      <p:sp>
        <p:nvSpPr>
          <p:cNvPr id="7" name="TextBox 6">
            <a:extLst>
              <a:ext uri="{FF2B5EF4-FFF2-40B4-BE49-F238E27FC236}">
                <a16:creationId xmlns:a16="http://schemas.microsoft.com/office/drawing/2014/main" id="{50639918-D400-C0AE-19A9-59EE011861FB}"/>
              </a:ext>
            </a:extLst>
          </p:cNvPr>
          <p:cNvSpPr txBox="1"/>
          <p:nvPr/>
        </p:nvSpPr>
        <p:spPr>
          <a:xfrm>
            <a:off x="345089" y="724980"/>
            <a:ext cx="6113901" cy="923330"/>
          </a:xfrm>
          <a:prstGeom prst="rect">
            <a:avLst/>
          </a:prstGeom>
          <a:noFill/>
        </p:spPr>
        <p:txBody>
          <a:bodyPr wrap="square" rtlCol="0">
            <a:spAutoFit/>
          </a:bodyPr>
          <a:lstStyle/>
          <a:p>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rPr>
              <a:t>London's iBus system is a intelligent transportation system that enhances bus service efficiency through continuous communication and data analysis</a:t>
            </a:r>
            <a:r>
              <a:rPr lang="en-US" sz="1800" dirty="0">
                <a:effectLst/>
                <a:latin typeface="Times New Roman" panose="02020603050405020304" pitchFamily="18" charset="0"/>
                <a:ea typeface="Times New Roman" panose="02020603050405020304" pitchFamily="18" charset="0"/>
              </a:rPr>
              <a:t>.</a:t>
            </a:r>
            <a:endParaRPr lang="en-IN" dirty="0"/>
          </a:p>
        </p:txBody>
      </p:sp>
      <p:sp>
        <p:nvSpPr>
          <p:cNvPr id="8" name="TextBox 7">
            <a:extLst>
              <a:ext uri="{FF2B5EF4-FFF2-40B4-BE49-F238E27FC236}">
                <a16:creationId xmlns:a16="http://schemas.microsoft.com/office/drawing/2014/main" id="{D1EF625F-BD9E-1957-32B1-DEDD9569969E}"/>
              </a:ext>
            </a:extLst>
          </p:cNvPr>
          <p:cNvSpPr txBox="1"/>
          <p:nvPr/>
        </p:nvSpPr>
        <p:spPr>
          <a:xfrm>
            <a:off x="359229" y="1741714"/>
            <a:ext cx="6030428" cy="3139321"/>
          </a:xfrm>
          <a:prstGeom prst="rect">
            <a:avLst/>
          </a:prstGeom>
          <a:noFill/>
        </p:spPr>
        <p:txBody>
          <a:bodyPr wrap="square" rtlCol="0">
            <a:spAutoFit/>
          </a:bodyPr>
          <a:lstStyle/>
          <a:p>
            <a:r>
              <a:rPr lang="en-US" sz="1800" b="1" dirty="0">
                <a:solidFill>
                  <a:schemeClr val="bg2">
                    <a:lumMod val="75000"/>
                  </a:schemeClr>
                </a:solidFill>
                <a:effectLst/>
                <a:latin typeface="Times New Roman" panose="02020603050405020304" pitchFamily="18" charset="0"/>
                <a:ea typeface="Times New Roman" panose="02020603050405020304" pitchFamily="18" charset="0"/>
              </a:rPr>
              <a:t>Implementation and Impact</a:t>
            </a:r>
            <a:r>
              <a:rPr lang="en-US" sz="1800" dirty="0">
                <a:solidFill>
                  <a:schemeClr val="bg2">
                    <a:lumMod val="75000"/>
                  </a:schemeClr>
                </a:solidFill>
                <a:effectLst/>
                <a:latin typeface="Times New Roman" panose="02020603050405020304" pitchFamily="18" charset="0"/>
                <a:ea typeface="Times New Roman" panose="02020603050405020304" pitchFamily="18" charset="0"/>
              </a:rPr>
              <a:t>: The iBus system in London leverages GPS technology and real-time communication between buses. This allows for the continuous monitoring of bus locations and traffic conditions across the city. The control centers use this information to optimize bus routes and schedules dynamically, responding to traffic incidents, roadworks. The system also provides passengers with real-time updates on bus arrival times and service changes. Since its implementation, the iBus system has contributed to more reliable and efficient bus services, reducing delays and enhancing passenger convenience.</a:t>
            </a:r>
            <a:endParaRPr lang="en-IN" dirty="0">
              <a:solidFill>
                <a:schemeClr val="bg2">
                  <a:lumMod val="75000"/>
                </a:schemeClr>
              </a:solidFill>
            </a:endParaRPr>
          </a:p>
        </p:txBody>
      </p:sp>
    </p:spTree>
    <p:extLst>
      <p:ext uri="{BB962C8B-B14F-4D97-AF65-F5344CB8AC3E}">
        <p14:creationId xmlns:p14="http://schemas.microsoft.com/office/powerpoint/2010/main" val="423372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802E363-756D-3521-4581-9E496619D3BB}"/>
              </a:ext>
            </a:extLst>
          </p:cNvPr>
          <p:cNvSpPr>
            <a:spLocks noGrp="1"/>
          </p:cNvSpPr>
          <p:nvPr>
            <p:ph type="title"/>
          </p:nvPr>
        </p:nvSpPr>
        <p:spPr>
          <a:xfrm>
            <a:off x="838200" y="2838405"/>
            <a:ext cx="3369955" cy="1384389"/>
          </a:xfrm>
        </p:spPr>
        <p:txBody>
          <a:bodyPr vert="horz" lIns="91440" tIns="45720" rIns="91440" bIns="45720" rtlCol="0" anchor="t">
            <a:normAutofit/>
          </a:bodyPr>
          <a:lstStyle/>
          <a:p>
            <a:pPr>
              <a:spcBef>
                <a:spcPct val="0"/>
              </a:spcBef>
            </a:pPr>
            <a:r>
              <a:rPr lang="en-US" sz="3600" kern="1200">
                <a:solidFill>
                  <a:schemeClr val="tx1"/>
                </a:solidFill>
                <a:ea typeface="EB Garamond" pitchFamily="2" charset="0"/>
              </a:rPr>
              <a:t>PROPOSED ALGORITHM</a:t>
            </a:r>
          </a:p>
        </p:txBody>
      </p:sp>
      <p:sp>
        <p:nvSpPr>
          <p:cNvPr id="11" name="Slide Number Placeholder 27">
            <a:extLst>
              <a:ext uri="{FF2B5EF4-FFF2-40B4-BE49-F238E27FC236}">
                <a16:creationId xmlns:a16="http://schemas.microsoft.com/office/drawing/2014/main" id="{1A0DE126-953F-8516-9267-5F618BD59570}"/>
              </a:ext>
            </a:extLst>
          </p:cNvPr>
          <p:cNvSpPr>
            <a:spLocks noGrp="1"/>
          </p:cNvSpPr>
          <p:nvPr>
            <p:ph type="sldNum" idx="12"/>
          </p:nvPr>
        </p:nvSpPr>
        <p:spPr>
          <a:xfrm>
            <a:off x="11353800" y="6333200"/>
            <a:ext cx="731600" cy="524800"/>
          </a:xfrm>
        </p:spPr>
        <p:txBody>
          <a:bodyPr/>
          <a:lstStyle/>
          <a:p>
            <a:fld id="{00000000-1234-1234-1234-123412341234}" type="slidenum">
              <a:rPr lang="en" smtClean="0">
                <a:solidFill>
                  <a:schemeClr val="tx1"/>
                </a:solidFill>
              </a:rPr>
              <a:pPr/>
              <a:t>6</a:t>
            </a:fld>
            <a:endParaRPr lang="en">
              <a:solidFill>
                <a:schemeClr val="tx1"/>
              </a:solidFill>
            </a:endParaRPr>
          </a:p>
        </p:txBody>
      </p:sp>
      <p:sp>
        <p:nvSpPr>
          <p:cNvPr id="12" name="Date Placeholder 6">
            <a:extLst>
              <a:ext uri="{FF2B5EF4-FFF2-40B4-BE49-F238E27FC236}">
                <a16:creationId xmlns:a16="http://schemas.microsoft.com/office/drawing/2014/main" id="{40EAD03D-FFD7-83B2-D353-B8340C485881}"/>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162B16-E5FE-494E-BAC0-91CD41E3CDAF}" type="datetime1">
              <a:rPr lang="en-US" smtClean="0">
                <a:latin typeface="EB Garamond" pitchFamily="2" charset="0"/>
              </a:rPr>
              <a:pPr/>
              <a:t>7/3/2024</a:t>
            </a:fld>
            <a:endParaRPr lang="en-US">
              <a:latin typeface="EB Garamond" pitchFamily="2" charset="0"/>
            </a:endParaRPr>
          </a:p>
        </p:txBody>
      </p:sp>
      <p:pic>
        <p:nvPicPr>
          <p:cNvPr id="5" name="Picture 4">
            <a:extLst>
              <a:ext uri="{FF2B5EF4-FFF2-40B4-BE49-F238E27FC236}">
                <a16:creationId xmlns:a16="http://schemas.microsoft.com/office/drawing/2014/main" id="{F3461862-D50C-DB12-DF8D-483C0FD57869}"/>
              </a:ext>
            </a:extLst>
          </p:cNvPr>
          <p:cNvPicPr>
            <a:picLocks noChangeAspect="1"/>
          </p:cNvPicPr>
          <p:nvPr/>
        </p:nvPicPr>
        <p:blipFill>
          <a:blip r:embed="rId3"/>
          <a:stretch>
            <a:fillRect/>
          </a:stretch>
        </p:blipFill>
        <p:spPr>
          <a:xfrm>
            <a:off x="0" y="2832836"/>
            <a:ext cx="800212" cy="1038370"/>
          </a:xfrm>
          <a:prstGeom prst="rect">
            <a:avLst/>
          </a:prstGeom>
        </p:spPr>
      </p:pic>
      <p:pic>
        <p:nvPicPr>
          <p:cNvPr id="3" name="Picture 2" descr="A diagram of a bus">
            <a:extLst>
              <a:ext uri="{FF2B5EF4-FFF2-40B4-BE49-F238E27FC236}">
                <a16:creationId xmlns:a16="http://schemas.microsoft.com/office/drawing/2014/main" id="{CB935245-575C-4FAA-0B83-06AADF6FE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029" y="310642"/>
            <a:ext cx="8479971" cy="6236716"/>
          </a:xfrm>
          <a:prstGeom prst="rect">
            <a:avLst/>
          </a:prstGeom>
        </p:spPr>
      </p:pic>
    </p:spTree>
    <p:extLst>
      <p:ext uri="{BB962C8B-B14F-4D97-AF65-F5344CB8AC3E}">
        <p14:creationId xmlns:p14="http://schemas.microsoft.com/office/powerpoint/2010/main" val="265639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3B45E2-3BE0-AF7D-369C-F3DC2968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341415" y="3351"/>
            <a:ext cx="1519350" cy="12202174"/>
          </a:xfrm>
          <a:prstGeom prst="rect">
            <a:avLst/>
          </a:prstGeom>
          <a:gradFill>
            <a:gsLst>
              <a:gs pos="0">
                <a:schemeClr val="accent5"/>
              </a:gs>
              <a:gs pos="96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1F74A5-B735-0F8D-63A1-E20BB85ED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664051" y="3313433"/>
            <a:ext cx="1507122" cy="5569131"/>
          </a:xfrm>
          <a:prstGeom prst="rect">
            <a:avLst/>
          </a:prstGeom>
          <a:gradFill>
            <a:gsLst>
              <a:gs pos="36000">
                <a:schemeClr val="accent5">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73C44B-6EE9-7C41-FEF8-3D8C4AE58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3931710" y="1413054"/>
            <a:ext cx="1519355" cy="9382775"/>
          </a:xfrm>
          <a:prstGeom prst="rect">
            <a:avLst/>
          </a:prstGeom>
          <a:gradFill>
            <a:gsLst>
              <a:gs pos="19000">
                <a:schemeClr val="accent5">
                  <a:lumMod val="60000"/>
                  <a:lumOff val="40000"/>
                  <a:alpha val="0"/>
                </a:schemeClr>
              </a:gs>
              <a:gs pos="10000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A78BC8-898B-6258-8802-ADE85636EA3D}"/>
              </a:ext>
            </a:extLst>
          </p:cNvPr>
          <p:cNvSpPr txBox="1"/>
          <p:nvPr/>
        </p:nvSpPr>
        <p:spPr>
          <a:xfrm>
            <a:off x="838200" y="5595614"/>
            <a:ext cx="7069932" cy="9139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a:solidFill>
                  <a:srgbClr val="FFFFFF"/>
                </a:solidFill>
                <a:latin typeface="+mj-lt"/>
                <a:ea typeface="+mj-ea"/>
                <a:cs typeface="+mj-cs"/>
              </a:rPr>
              <a:t>Application in use</a:t>
            </a:r>
            <a:endParaRPr lang="en-US" sz="3200" kern="120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02FBC2FB-DE40-4DFA-0DFB-419D25168311}"/>
              </a:ext>
            </a:extLst>
          </p:cNvPr>
          <p:cNvSpPr txBox="1"/>
          <p:nvPr/>
        </p:nvSpPr>
        <p:spPr>
          <a:xfrm>
            <a:off x="8282385" y="411535"/>
            <a:ext cx="3399629" cy="1771226"/>
          </a:xfrm>
          <a:prstGeom prst="rect">
            <a:avLst/>
          </a:prstGeom>
        </p:spPr>
        <p:txBody>
          <a:bodyPr vert="horz" lIns="91440" tIns="45720" rIns="91440" bIns="45720" rtlCol="0" anchor="ctr">
            <a:normAutofit/>
          </a:bodyPr>
          <a:lstStyle/>
          <a:p>
            <a:pPr algn="r">
              <a:lnSpc>
                <a:spcPct val="90000"/>
              </a:lnSpc>
              <a:spcBef>
                <a:spcPts val="1000"/>
              </a:spcBef>
            </a:pPr>
            <a:r>
              <a:rPr lang="en-US" sz="2400" b="1" kern="1200" dirty="0">
                <a:solidFill>
                  <a:schemeClr val="accent3">
                    <a:lumMod val="75000"/>
                  </a:schemeClr>
                </a:solidFill>
                <a:latin typeface="+mn-lt"/>
                <a:ea typeface="+mn-ea"/>
                <a:cs typeface="+mn-cs"/>
              </a:rPr>
              <a:t>Analysis</a:t>
            </a:r>
            <a:r>
              <a:rPr lang="en-US" sz="1000" b="1" kern="1200" dirty="0">
                <a:solidFill>
                  <a:schemeClr val="tx1">
                    <a:lumMod val="95000"/>
                    <a:lumOff val="5000"/>
                  </a:schemeClr>
                </a:solidFill>
                <a:latin typeface="+mn-lt"/>
                <a:ea typeface="+mn-ea"/>
                <a:cs typeface="+mn-cs"/>
              </a:rPr>
              <a:t>:</a:t>
            </a:r>
          </a:p>
          <a:p>
            <a:pPr algn="r">
              <a:lnSpc>
                <a:spcPct val="90000"/>
              </a:lnSpc>
              <a:spcBef>
                <a:spcPts val="1000"/>
              </a:spcBef>
            </a:pPr>
            <a:endParaRPr lang="en-US" sz="1700" b="1" kern="1200" dirty="0">
              <a:solidFill>
                <a:schemeClr val="tx1">
                  <a:lumMod val="95000"/>
                  <a:lumOff val="5000"/>
                </a:schemeClr>
              </a:solidFill>
              <a:latin typeface="+mn-lt"/>
              <a:ea typeface="+mn-ea"/>
              <a:cs typeface="+mn-cs"/>
            </a:endParaRPr>
          </a:p>
          <a:p>
            <a:pPr algn="r">
              <a:lnSpc>
                <a:spcPct val="90000"/>
              </a:lnSpc>
              <a:spcBef>
                <a:spcPts val="1000"/>
              </a:spcBef>
            </a:pPr>
            <a:r>
              <a:rPr lang="en-US" sz="1700" b="1" kern="1200" dirty="0">
                <a:solidFill>
                  <a:schemeClr val="tx1">
                    <a:lumMod val="95000"/>
                    <a:lumOff val="5000"/>
                  </a:schemeClr>
                </a:solidFill>
                <a:latin typeface="+mn-lt"/>
                <a:ea typeface="+mn-ea"/>
                <a:cs typeface="+mn-cs"/>
              </a:rPr>
              <a:t>Python</a:t>
            </a:r>
            <a:r>
              <a:rPr lang="en-US" b="1" kern="1200" dirty="0">
                <a:solidFill>
                  <a:schemeClr val="tx1">
                    <a:lumMod val="95000"/>
                    <a:lumOff val="5000"/>
                  </a:schemeClr>
                </a:solidFill>
                <a:latin typeface="+mn-lt"/>
                <a:ea typeface="+mn-ea"/>
                <a:cs typeface="+mn-cs"/>
              </a:rPr>
              <a:t>: </a:t>
            </a:r>
            <a:r>
              <a:rPr lang="en-US" sz="1700" kern="1200" dirty="0" err="1">
                <a:solidFill>
                  <a:schemeClr val="tx1">
                    <a:lumMod val="95000"/>
                    <a:lumOff val="5000"/>
                  </a:schemeClr>
                </a:solidFill>
                <a:latin typeface="+mn-lt"/>
                <a:ea typeface="+mn-ea"/>
                <a:cs typeface="+mn-cs"/>
              </a:rPr>
              <a:t>organising</a:t>
            </a:r>
            <a:r>
              <a:rPr lang="en-US" sz="1700" kern="1200" dirty="0">
                <a:solidFill>
                  <a:schemeClr val="tx1">
                    <a:lumMod val="95000"/>
                    <a:lumOff val="5000"/>
                  </a:schemeClr>
                </a:solidFill>
                <a:latin typeface="+mn-lt"/>
                <a:ea typeface="+mn-ea"/>
                <a:cs typeface="+mn-cs"/>
              </a:rPr>
              <a:t> all booking information</a:t>
            </a:r>
            <a:r>
              <a:rPr lang="en-US" sz="1700" b="1" kern="1200" dirty="0">
                <a:solidFill>
                  <a:schemeClr val="tx1">
                    <a:lumMod val="95000"/>
                    <a:lumOff val="5000"/>
                  </a:schemeClr>
                </a:solidFill>
                <a:latin typeface="+mn-lt"/>
                <a:ea typeface="+mn-ea"/>
                <a:cs typeface="+mn-cs"/>
              </a:rPr>
              <a:t> </a:t>
            </a:r>
            <a:r>
              <a:rPr lang="en-US" sz="1700" kern="1200" dirty="0">
                <a:solidFill>
                  <a:schemeClr val="tx1">
                    <a:lumMod val="95000"/>
                    <a:lumOff val="5000"/>
                  </a:schemeClr>
                </a:solidFill>
                <a:latin typeface="+mn-lt"/>
                <a:ea typeface="+mn-ea"/>
                <a:cs typeface="+mn-cs"/>
              </a:rPr>
              <a:t>to provide optimal Bus requirement at each </a:t>
            </a:r>
            <a:r>
              <a:rPr lang="en-US" sz="1700" kern="1200" dirty="0" err="1">
                <a:solidFill>
                  <a:schemeClr val="tx1">
                    <a:lumMod val="95000"/>
                    <a:lumOff val="5000"/>
                  </a:schemeClr>
                </a:solidFill>
                <a:latin typeface="+mn-lt"/>
                <a:ea typeface="+mn-ea"/>
                <a:cs typeface="+mn-cs"/>
              </a:rPr>
              <a:t>stopage</a:t>
            </a:r>
            <a:r>
              <a:rPr lang="en-US" sz="1000" kern="1200" dirty="0">
                <a:solidFill>
                  <a:schemeClr val="tx1">
                    <a:lumMod val="95000"/>
                    <a:lumOff val="5000"/>
                  </a:schemeClr>
                </a:solidFill>
                <a:latin typeface="+mn-lt"/>
                <a:ea typeface="+mn-ea"/>
                <a:cs typeface="+mn-cs"/>
              </a:rPr>
              <a:t>.</a:t>
            </a:r>
          </a:p>
        </p:txBody>
      </p:sp>
      <p:pic>
        <p:nvPicPr>
          <p:cNvPr id="14" name="Picture 13">
            <a:extLst>
              <a:ext uri="{FF2B5EF4-FFF2-40B4-BE49-F238E27FC236}">
                <a16:creationId xmlns:a16="http://schemas.microsoft.com/office/drawing/2014/main" id="{AE34E409-6C5C-1479-56CD-838E4A8E1996}"/>
              </a:ext>
            </a:extLst>
          </p:cNvPr>
          <p:cNvPicPr>
            <a:picLocks noChangeAspect="1"/>
          </p:cNvPicPr>
          <p:nvPr/>
        </p:nvPicPr>
        <p:blipFill rotWithShape="1">
          <a:blip r:embed="rId2"/>
          <a:srcRect t="18523" r="1" b="1"/>
          <a:stretch/>
        </p:blipFill>
        <p:spPr>
          <a:xfrm>
            <a:off x="-6216" y="2"/>
            <a:ext cx="7914348" cy="5344758"/>
          </a:xfrm>
          <a:prstGeom prst="rect">
            <a:avLst/>
          </a:prstGeom>
        </p:spPr>
      </p:pic>
      <p:sp>
        <p:nvSpPr>
          <p:cNvPr id="4" name="Date Placeholder 3">
            <a:extLst>
              <a:ext uri="{FF2B5EF4-FFF2-40B4-BE49-F238E27FC236}">
                <a16:creationId xmlns:a16="http://schemas.microsoft.com/office/drawing/2014/main" id="{F141EEE2-7442-5FBB-ADC2-E78BD3E5E2B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1F557B6-7C68-4393-A18B-2265026C349E}" type="datetime1">
              <a:rPr lang="en-US">
                <a:solidFill>
                  <a:srgbClr val="FFFFFF"/>
                </a:solidFill>
                <a:latin typeface="+mn-lt"/>
              </a:rPr>
              <a:pPr>
                <a:spcAft>
                  <a:spcPts val="600"/>
                </a:spcAft>
              </a:pPr>
              <a:t>7/3/2024</a:t>
            </a:fld>
            <a:endParaRPr lang="en-US">
              <a:solidFill>
                <a:srgbClr val="FFFFFF"/>
              </a:solidFill>
              <a:latin typeface="+mn-lt"/>
            </a:endParaRPr>
          </a:p>
        </p:txBody>
      </p:sp>
      <p:sp>
        <p:nvSpPr>
          <p:cNvPr id="5" name="Slide Number Placeholder 4">
            <a:extLst>
              <a:ext uri="{FF2B5EF4-FFF2-40B4-BE49-F238E27FC236}">
                <a16:creationId xmlns:a16="http://schemas.microsoft.com/office/drawing/2014/main" id="{970A5FB5-DEC9-C42C-77A4-02F771ABC85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28EDFB6-2623-4E8E-AD76-E35EF35D7673}" type="slidenum">
              <a:rPr lang="en-US">
                <a:solidFill>
                  <a:srgbClr val="FFFFFF"/>
                </a:solidFill>
                <a:latin typeface="+mn-lt"/>
              </a:rPr>
              <a:pPr>
                <a:spcAft>
                  <a:spcPts val="600"/>
                </a:spcAft>
              </a:pPr>
              <a:t>7</a:t>
            </a:fld>
            <a:endParaRPr lang="en-US">
              <a:solidFill>
                <a:srgbClr val="FFFFFF"/>
              </a:solidFill>
              <a:latin typeface="+mn-lt"/>
            </a:endParaRPr>
          </a:p>
        </p:txBody>
      </p:sp>
      <p:sp>
        <p:nvSpPr>
          <p:cNvPr id="9" name="TextBox 8">
            <a:extLst>
              <a:ext uri="{FF2B5EF4-FFF2-40B4-BE49-F238E27FC236}">
                <a16:creationId xmlns:a16="http://schemas.microsoft.com/office/drawing/2014/main" id="{75CC7A26-BD28-27BD-8C2F-C57C3730DD35}"/>
              </a:ext>
            </a:extLst>
          </p:cNvPr>
          <p:cNvSpPr txBox="1"/>
          <p:nvPr/>
        </p:nvSpPr>
        <p:spPr>
          <a:xfrm>
            <a:off x="413657" y="1360714"/>
            <a:ext cx="5192486" cy="1461939"/>
          </a:xfrm>
          <a:prstGeom prst="rect">
            <a:avLst/>
          </a:prstGeom>
          <a:noFill/>
        </p:spPr>
        <p:txBody>
          <a:bodyPr wrap="square" rtlCol="0">
            <a:spAutoFit/>
          </a:bodyPr>
          <a:lstStyle/>
          <a:p>
            <a:pPr>
              <a:spcAft>
                <a:spcPts val="600"/>
              </a:spcAft>
            </a:pPr>
            <a:r>
              <a:rPr lang="en-IN" sz="2000" b="1"/>
              <a:t>For booking</a:t>
            </a:r>
          </a:p>
          <a:p>
            <a:pPr>
              <a:spcAft>
                <a:spcPts val="600"/>
              </a:spcAft>
            </a:pPr>
            <a:endParaRPr lang="en-IN"/>
          </a:p>
          <a:p>
            <a:pPr>
              <a:spcAft>
                <a:spcPts val="600"/>
              </a:spcAft>
            </a:pPr>
            <a:r>
              <a:rPr lang="en-IN"/>
              <a:t>Html,css,js: To create simple a webpage</a:t>
            </a:r>
          </a:p>
          <a:p>
            <a:pPr>
              <a:spcAft>
                <a:spcPts val="600"/>
              </a:spcAft>
            </a:pPr>
            <a:r>
              <a:rPr lang="en-IN"/>
              <a:t>Python flusk : to collect Booking data from website</a:t>
            </a:r>
          </a:p>
        </p:txBody>
      </p:sp>
    </p:spTree>
    <p:extLst>
      <p:ext uri="{BB962C8B-B14F-4D97-AF65-F5344CB8AC3E}">
        <p14:creationId xmlns:p14="http://schemas.microsoft.com/office/powerpoint/2010/main" val="172999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14F116-7BBB-DDA8-EEB8-3425E5AA55E5}"/>
              </a:ext>
            </a:extLst>
          </p:cNvPr>
          <p:cNvSpPr>
            <a:spLocks noGrp="1"/>
          </p:cNvSpPr>
          <p:nvPr>
            <p:ph type="dt" sz="half" idx="10"/>
          </p:nvPr>
        </p:nvSpPr>
        <p:spPr/>
        <p:txBody>
          <a:bodyPr/>
          <a:lstStyle/>
          <a:p>
            <a:fld id="{8E2FD102-E756-4E65-874E-2F75E01F660C}" type="datetime1">
              <a:rPr lang="en-US" smtClean="0"/>
              <a:t>7/3/2024</a:t>
            </a:fld>
            <a:endParaRPr lang="en-US"/>
          </a:p>
        </p:txBody>
      </p:sp>
      <p:sp>
        <p:nvSpPr>
          <p:cNvPr id="5" name="Slide Number Placeholder 4">
            <a:extLst>
              <a:ext uri="{FF2B5EF4-FFF2-40B4-BE49-F238E27FC236}">
                <a16:creationId xmlns:a16="http://schemas.microsoft.com/office/drawing/2014/main" id="{E0416EA9-A79A-CD45-359C-932C8301EE00}"/>
              </a:ext>
            </a:extLst>
          </p:cNvPr>
          <p:cNvSpPr>
            <a:spLocks noGrp="1"/>
          </p:cNvSpPr>
          <p:nvPr>
            <p:ph type="sldNum" sz="quarter" idx="12"/>
          </p:nvPr>
        </p:nvSpPr>
        <p:spPr/>
        <p:txBody>
          <a:bodyPr/>
          <a:lstStyle/>
          <a:p>
            <a:fld id="{F28EDFB6-2623-4E8E-AD76-E35EF35D7673}" type="slidenum">
              <a:rPr lang="en-US" smtClean="0"/>
              <a:pPr/>
              <a:t>8</a:t>
            </a:fld>
            <a:endParaRPr lang="en-US"/>
          </a:p>
        </p:txBody>
      </p:sp>
      <p:sp>
        <p:nvSpPr>
          <p:cNvPr id="7" name="TextBox 6">
            <a:extLst>
              <a:ext uri="{FF2B5EF4-FFF2-40B4-BE49-F238E27FC236}">
                <a16:creationId xmlns:a16="http://schemas.microsoft.com/office/drawing/2014/main" id="{0524FF51-4918-C7D8-B555-1851C5F18C4C}"/>
              </a:ext>
            </a:extLst>
          </p:cNvPr>
          <p:cNvSpPr txBox="1"/>
          <p:nvPr/>
        </p:nvSpPr>
        <p:spPr>
          <a:xfrm>
            <a:off x="413657" y="228600"/>
            <a:ext cx="5562600" cy="523220"/>
          </a:xfrm>
          <a:prstGeom prst="rect">
            <a:avLst/>
          </a:prstGeom>
          <a:noFill/>
        </p:spPr>
        <p:txBody>
          <a:bodyPr wrap="square" rtlCol="0">
            <a:spAutoFit/>
          </a:bodyPr>
          <a:lstStyle/>
          <a:p>
            <a:r>
              <a:rPr lang="en-IN" sz="2800" b="1"/>
              <a:t>Booking System(</a:t>
            </a:r>
            <a:r>
              <a:rPr lang="en-IN" sz="2800" b="0"/>
              <a:t>simple webpage)</a:t>
            </a:r>
            <a:endParaRPr lang="en-IN" sz="2800" dirty="0"/>
          </a:p>
        </p:txBody>
      </p:sp>
      <p:pic>
        <p:nvPicPr>
          <p:cNvPr id="3" name="Picture 2" descr="A screenshot of a bus ticket">
            <a:extLst>
              <a:ext uri="{FF2B5EF4-FFF2-40B4-BE49-F238E27FC236}">
                <a16:creationId xmlns:a16="http://schemas.microsoft.com/office/drawing/2014/main" id="{C11AC520-1BD5-8B3A-7DBE-F61EABAE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86" y="1515735"/>
            <a:ext cx="5230542" cy="4076700"/>
          </a:xfrm>
          <a:prstGeom prst="rect">
            <a:avLst/>
          </a:prstGeom>
        </p:spPr>
      </p:pic>
      <p:pic>
        <p:nvPicPr>
          <p:cNvPr id="8" name="Picture 7" descr="A screenshot of a computer">
            <a:extLst>
              <a:ext uri="{FF2B5EF4-FFF2-40B4-BE49-F238E27FC236}">
                <a16:creationId xmlns:a16="http://schemas.microsoft.com/office/drawing/2014/main" id="{37E723A3-2C02-0EE4-A770-1B5265A8A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0650"/>
            <a:ext cx="5295900" cy="4076700"/>
          </a:xfrm>
          <a:prstGeom prst="rect">
            <a:avLst/>
          </a:prstGeom>
        </p:spPr>
      </p:pic>
    </p:spTree>
    <p:extLst>
      <p:ext uri="{BB962C8B-B14F-4D97-AF65-F5344CB8AC3E}">
        <p14:creationId xmlns:p14="http://schemas.microsoft.com/office/powerpoint/2010/main" val="325968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A7F5B4-F77D-6AD0-C3EE-CDD29E7C7446}"/>
              </a:ext>
            </a:extLst>
          </p:cNvPr>
          <p:cNvSpPr>
            <a:spLocks noGrp="1"/>
          </p:cNvSpPr>
          <p:nvPr>
            <p:ph type="dt" sz="half" idx="10"/>
          </p:nvPr>
        </p:nvSpPr>
        <p:spPr/>
        <p:txBody>
          <a:bodyPr/>
          <a:lstStyle/>
          <a:p>
            <a:fld id="{01F557B6-7C68-4393-A18B-2265026C349E}" type="datetime1">
              <a:rPr lang="en-US" smtClean="0"/>
              <a:t>7/3/2024</a:t>
            </a:fld>
            <a:endParaRPr lang="en-US"/>
          </a:p>
        </p:txBody>
      </p:sp>
      <p:sp>
        <p:nvSpPr>
          <p:cNvPr id="5" name="Slide Number Placeholder 4">
            <a:extLst>
              <a:ext uri="{FF2B5EF4-FFF2-40B4-BE49-F238E27FC236}">
                <a16:creationId xmlns:a16="http://schemas.microsoft.com/office/drawing/2014/main" id="{3D901339-D2B3-9A03-34C4-2F425616A208}"/>
              </a:ext>
            </a:extLst>
          </p:cNvPr>
          <p:cNvSpPr>
            <a:spLocks noGrp="1"/>
          </p:cNvSpPr>
          <p:nvPr>
            <p:ph type="sldNum" sz="quarter" idx="12"/>
          </p:nvPr>
        </p:nvSpPr>
        <p:spPr/>
        <p:txBody>
          <a:bodyPr/>
          <a:lstStyle/>
          <a:p>
            <a:fld id="{F28EDFB6-2623-4E8E-AD76-E35EF35D7673}" type="slidenum">
              <a:rPr lang="en-US" smtClean="0"/>
              <a:pPr/>
              <a:t>9</a:t>
            </a:fld>
            <a:endParaRPr lang="en-US"/>
          </a:p>
        </p:txBody>
      </p:sp>
      <p:sp>
        <p:nvSpPr>
          <p:cNvPr id="6" name="TextBox 5">
            <a:extLst>
              <a:ext uri="{FF2B5EF4-FFF2-40B4-BE49-F238E27FC236}">
                <a16:creationId xmlns:a16="http://schemas.microsoft.com/office/drawing/2014/main" id="{CCB0A28D-2215-D64C-A952-5BC18A5B865A}"/>
              </a:ext>
            </a:extLst>
          </p:cNvPr>
          <p:cNvSpPr txBox="1"/>
          <p:nvPr/>
        </p:nvSpPr>
        <p:spPr>
          <a:xfrm>
            <a:off x="272143" y="315686"/>
            <a:ext cx="3679371" cy="461665"/>
          </a:xfrm>
          <a:prstGeom prst="rect">
            <a:avLst/>
          </a:prstGeom>
          <a:noFill/>
        </p:spPr>
        <p:txBody>
          <a:bodyPr wrap="square" rtlCol="0">
            <a:spAutoFit/>
          </a:bodyPr>
          <a:lstStyle/>
          <a:p>
            <a:r>
              <a:rPr lang="en-IN" sz="2400" b="1" dirty="0"/>
              <a:t>Our Example route</a:t>
            </a:r>
          </a:p>
        </p:txBody>
      </p:sp>
      <p:pic>
        <p:nvPicPr>
          <p:cNvPr id="8" name="Picture 7" descr="A diagram of a diagram">
            <a:extLst>
              <a:ext uri="{FF2B5EF4-FFF2-40B4-BE49-F238E27FC236}">
                <a16:creationId xmlns:a16="http://schemas.microsoft.com/office/drawing/2014/main" id="{C6FAB338-9945-0BB4-E0C5-1BC87B75E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828" y="880245"/>
            <a:ext cx="8478433" cy="3391373"/>
          </a:xfrm>
          <a:prstGeom prst="rect">
            <a:avLst/>
          </a:prstGeom>
        </p:spPr>
      </p:pic>
      <p:sp>
        <p:nvSpPr>
          <p:cNvPr id="9" name="TextBox 8">
            <a:extLst>
              <a:ext uri="{FF2B5EF4-FFF2-40B4-BE49-F238E27FC236}">
                <a16:creationId xmlns:a16="http://schemas.microsoft.com/office/drawing/2014/main" id="{35737869-A0DB-82CB-F84B-4AD227E7F623}"/>
              </a:ext>
            </a:extLst>
          </p:cNvPr>
          <p:cNvSpPr txBox="1"/>
          <p:nvPr/>
        </p:nvSpPr>
        <p:spPr>
          <a:xfrm>
            <a:off x="762000" y="4929840"/>
            <a:ext cx="4550229" cy="768287"/>
          </a:xfrm>
          <a:prstGeom prst="rect">
            <a:avLst/>
          </a:prstGeom>
          <a:noFill/>
        </p:spPr>
        <p:txBody>
          <a:bodyPr wrap="square" rtlCol="0">
            <a:spAutoFit/>
          </a:bodyPr>
          <a:lstStyle/>
          <a:p>
            <a:pPr algn="just">
              <a:lnSpc>
                <a:spcPct val="107000"/>
              </a:lnSpc>
              <a:spcAft>
                <a:spcPts val="800"/>
              </a:spcAft>
            </a:pPr>
            <a:r>
              <a:rPr lang="en-US" sz="1800" b="1" kern="100" dirty="0">
                <a:effectLst/>
                <a:latin typeface="Times New Roman" panose="02020603050405020304" pitchFamily="18" charset="0"/>
                <a:ea typeface="Aptos" panose="020B0004020202020204" pitchFamily="34" charset="0"/>
                <a:cs typeface="Vrinda" panose="020B0502040204020203" pitchFamily="34" charset="0"/>
              </a:rPr>
              <a:t>Gap between all bus terminals: 15 min</a:t>
            </a:r>
            <a:endParaRPr lang="en-IN" sz="1800" kern="100" dirty="0">
              <a:effectLst/>
              <a:latin typeface="Aptos" panose="020B0004020202020204" pitchFamily="34" charset="0"/>
              <a:ea typeface="Aptos" panose="020B0004020202020204" pitchFamily="34" charset="0"/>
              <a:cs typeface="Vrinda" panose="020B0502040204020203" pitchFamily="34" charset="0"/>
            </a:endParaRPr>
          </a:p>
          <a:p>
            <a:r>
              <a:rPr lang="en-US" sz="1800" b="1" dirty="0">
                <a:effectLst/>
                <a:latin typeface="Times New Roman" panose="02020603050405020304" pitchFamily="18" charset="0"/>
                <a:ea typeface="Aptos" panose="020B0004020202020204" pitchFamily="34" charset="0"/>
              </a:rPr>
              <a:t>Condition : no of people inside the bus &lt;= 30</a:t>
            </a:r>
            <a:endParaRPr lang="en-IN" dirty="0"/>
          </a:p>
        </p:txBody>
      </p:sp>
    </p:spTree>
    <p:extLst>
      <p:ext uri="{BB962C8B-B14F-4D97-AF65-F5344CB8AC3E}">
        <p14:creationId xmlns:p14="http://schemas.microsoft.com/office/powerpoint/2010/main" val="42948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D16B31699E014DB8B54D3B1702C4F6" ma:contentTypeVersion="5" ma:contentTypeDescription="Create a new document." ma:contentTypeScope="" ma:versionID="f7ece4aca478f49df2d340ef49c8f60e">
  <xsd:schema xmlns:xsd="http://www.w3.org/2001/XMLSchema" xmlns:xs="http://www.w3.org/2001/XMLSchema" xmlns:p="http://schemas.microsoft.com/office/2006/metadata/properties" xmlns:ns3="2b55606c-1178-4d13-abe3-26e3a8c8bc66" targetNamespace="http://schemas.microsoft.com/office/2006/metadata/properties" ma:root="true" ma:fieldsID="ae1e330ebeb1b8dabb1d50d17f53c28b" ns3:_="">
    <xsd:import namespace="2b55606c-1178-4d13-abe3-26e3a8c8bc6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55606c-1178-4d13-abe3-26e3a8c8bc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b55606c-1178-4d13-abe3-26e3a8c8bc66" xsi:nil="true"/>
  </documentManagement>
</p:properties>
</file>

<file path=customXml/itemProps1.xml><?xml version="1.0" encoding="utf-8"?>
<ds:datastoreItem xmlns:ds="http://schemas.openxmlformats.org/officeDocument/2006/customXml" ds:itemID="{F6CDCAA4-01A4-43DC-935D-667398C8E0C3}">
  <ds:schemaRefs>
    <ds:schemaRef ds:uri="2b55606c-1178-4d13-abe3-26e3a8c8bc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496D3D-9B8E-4844-A013-9BA90B0BAC9A}">
  <ds:schemaRefs>
    <ds:schemaRef ds:uri="http://schemas.microsoft.com/sharepoint/v3/contenttype/forms"/>
  </ds:schemaRefs>
</ds:datastoreItem>
</file>

<file path=customXml/itemProps3.xml><?xml version="1.0" encoding="utf-8"?>
<ds:datastoreItem xmlns:ds="http://schemas.openxmlformats.org/officeDocument/2006/customXml" ds:itemID="{9DE1BF2A-F825-4E91-8177-B83143BCEE95}">
  <ds:schemaRefs>
    <ds:schemaRef ds:uri="2b55606c-1178-4d13-abe3-26e3a8c8bc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Vapor Trail</Template>
  <TotalTime>338</TotalTime>
  <Words>1318</Words>
  <Application>Microsoft Office PowerPoint</Application>
  <PresentationFormat>Widescreen</PresentationFormat>
  <Paragraphs>205</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EB Garamond</vt:lpstr>
      <vt:lpstr>Forte</vt:lpstr>
      <vt:lpstr>Times New Roman</vt:lpstr>
      <vt:lpstr>Office Theme</vt:lpstr>
      <vt:lpstr>Demand-Based Bus Scheduling Using Booking Data</vt:lpstr>
      <vt:lpstr>Index</vt:lpstr>
      <vt:lpstr>Introduction</vt:lpstr>
      <vt:lpstr>Our Approach</vt:lpstr>
      <vt:lpstr>Previous Works</vt:lpstr>
      <vt:lpstr>PROPOSED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this approach</vt:lpstr>
      <vt:lpstr>End Result </vt:lpstr>
      <vt:lpstr>Uses and Future Work</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Budhaditya Sarkar</dc:creator>
  <cp:lastModifiedBy>dimpi gupta</cp:lastModifiedBy>
  <cp:revision>64</cp:revision>
  <dcterms:created xsi:type="dcterms:W3CDTF">2024-06-12T16:25:19Z</dcterms:created>
  <dcterms:modified xsi:type="dcterms:W3CDTF">2024-07-03T07:13:52Z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2024-06-12T16:25:22Z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3c9b3228-d1ba-4dae-a04c-1935eeb214d4</vt:lpwstr>
  </property>
  <property fmtid="{D5CDD505-2E9C-101B-9397-08002B2CF9AE}" pid="7" name="MSIP_Label_defa4170-0d19-0005-0004-bc88714345d2_ActionId">
    <vt:lpwstr>ba94b8fc-0a13-4c8a-8fe9-14a22bd4f989</vt:lpwstr>
  </property>
  <property fmtid="{D5CDD505-2E9C-101B-9397-08002B2CF9AE}" pid="8" name="MSIP_Label_defa4170-0d19-0005-0004-bc88714345d2_ContentBits">
    <vt:lpwstr>0</vt:lpwstr>
  </property>
  <property fmtid="{D5CDD505-2E9C-101B-9397-08002B2CF9AE}" pid="9" name="ContentTypeId">
    <vt:lpwstr>0x01010089D16B31699E014DB8B54D3B1702C4F6</vt:lpwstr>
  </property>
</Properties>
</file>