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5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1307890823"/>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90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12,85,000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12,85,000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558809285"/>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90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095338726"/>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01752062"/>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0143882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5" name="Table 2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72163798"/>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801443355"/>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7517094"/>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663238684"/>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29502663"/>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45046485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72000865"/>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483118900"/>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927642137"/>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69200274"/>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93697811"/>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2727</TotalTime>
  <Words>1431</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458</cp:revision>
  <cp:lastPrinted>2018-03-03T08:51:40Z</cp:lastPrinted>
  <dcterms:created xsi:type="dcterms:W3CDTF">2018-02-18T07:33:25Z</dcterms:created>
  <dcterms:modified xsi:type="dcterms:W3CDTF">2018-10-26T10:04:40Z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