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5</a:t>
            </a:fld>
            <a:endParaRPr lang="en-IN" dirty="0"/>
          </a:p>
        </p:txBody>
      </p:sp>
    </p:spTree>
    <p:extLst>
      <p:ext uri="{BB962C8B-B14F-4D97-AF65-F5344CB8AC3E}">
        <p14:creationId xmlns:p14="http://schemas.microsoft.com/office/powerpoint/2010/main" val="378728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2034953489"/>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95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13,25,000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13,25,000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24733260"/>
              </p:ext>
            </p:extLst>
          </p:nvPr>
        </p:nvGraphicFramePr>
        <p:xfrm>
          <a:off x="342900" y="2400300"/>
          <a:ext cx="6535612" cy="866013"/>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95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43267330"/>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5"/>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72163798"/>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59274847"/>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657456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3017146"/>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08403953"/>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11080807"/>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39662022"/>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27642137"/>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6920027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58915394"/>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2725</TotalTime>
  <Words>1429</Words>
  <Application>Microsoft Office PowerPoint</Application>
  <PresentationFormat>Custom</PresentationFormat>
  <Paragraphs>396</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460</cp:revision>
  <cp:lastPrinted>2018-03-03T08:51:40Z</cp:lastPrinted>
  <dcterms:created xsi:type="dcterms:W3CDTF">2018-02-18T07:33:25Z</dcterms:created>
  <dcterms:modified xsi:type="dcterms:W3CDTF">2018-10-26T10:05:01Z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