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1158"/>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27-11-2018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27 November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27 November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27 November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27 November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27 November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27 November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1552460508"/>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25</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13,80,000/-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13,80,000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7" name="Table 46">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409574745"/>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4961">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 27.11.2018</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smtClean="0">
                          <a:solidFill>
                            <a:schemeClr val="tx1">
                              <a:lumMod val="50000"/>
                              <a:lumOff val="50000"/>
                            </a:schemeClr>
                          </a:solidFill>
                          <a:latin typeface="+mj-lt"/>
                        </a:rPr>
                        <a:t>Vishal</a:t>
                      </a:r>
                      <a:r>
                        <a:rPr lang="en-IN" sz="1000" b="1" baseline="0" dirty="0" smtClean="0">
                          <a:solidFill>
                            <a:schemeClr val="tx1">
                              <a:lumMod val="50000"/>
                              <a:lumOff val="50000"/>
                            </a:schemeClr>
                          </a:solidFill>
                          <a:latin typeface="+mj-lt"/>
                        </a:rPr>
                        <a:t> Parekh</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9825926676</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4961">
                <a:tc>
                  <a:txBody>
                    <a:bodyPr/>
                    <a:lstStyle/>
                    <a:p>
                      <a:r>
                        <a:rPr lang="en-IN" sz="1000" b="1" dirty="0" smtClean="0">
                          <a:solidFill>
                            <a:schemeClr val="tx1">
                              <a:lumMod val="50000"/>
                              <a:lumOff val="50000"/>
                            </a:schemeClr>
                          </a:solidFill>
                          <a:effectLst/>
                          <a:latin typeface="+mj-lt"/>
                          <a:ea typeface="+mn-ea"/>
                          <a:cs typeface="+mn-cs"/>
                        </a:rPr>
                        <a:t>To,</a:t>
                      </a:r>
                    </a:p>
                    <a:p>
                      <a:r>
                        <a:rPr lang="en-IN" sz="900" b="1" dirty="0" smtClean="0">
                          <a:solidFill>
                            <a:schemeClr val="tx1">
                              <a:lumMod val="50000"/>
                              <a:lumOff val="50000"/>
                            </a:schemeClr>
                          </a:solidFill>
                          <a:effectLst/>
                          <a:latin typeface="+mj-lt"/>
                          <a:ea typeface="+mn-ea"/>
                          <a:cs typeface="+mn-cs"/>
                        </a:rPr>
                        <a:t>Monsoon Bounty Foods Manufacturing Pvt Ltd </a:t>
                      </a:r>
                    </a:p>
                    <a:p>
                      <a:r>
                        <a:rPr lang="en-IN" sz="900" b="1" dirty="0" smtClean="0">
                          <a:solidFill>
                            <a:schemeClr val="tx1">
                              <a:lumMod val="50000"/>
                              <a:lumOff val="50000"/>
                            </a:schemeClr>
                          </a:solidFill>
                          <a:effectLst/>
                          <a:latin typeface="+mj-lt"/>
                          <a:ea typeface="+mn-ea"/>
                          <a:cs typeface="+mn-cs"/>
                        </a:rPr>
                        <a:t>No: W115, SB Complex, Mezzanine Floor,</a:t>
                      </a:r>
                    </a:p>
                    <a:p>
                      <a:r>
                        <a:rPr lang="en-IN" sz="900" b="1" dirty="0" smtClean="0">
                          <a:solidFill>
                            <a:schemeClr val="tx1">
                              <a:lumMod val="50000"/>
                              <a:lumOff val="50000"/>
                            </a:schemeClr>
                          </a:solidFill>
                          <a:effectLst/>
                          <a:latin typeface="+mj-lt"/>
                          <a:ea typeface="+mn-ea"/>
                          <a:cs typeface="+mn-cs"/>
                        </a:rPr>
                        <a:t>3rd Avenue, Anna Nagar (East),Chennai-600040.Tamil Nadu, India</a:t>
                      </a:r>
                    </a:p>
                    <a:p>
                      <a:r>
                        <a:rPr lang="en-IN" sz="1000" b="1" dirty="0" smtClean="0">
                          <a:solidFill>
                            <a:schemeClr val="tx1">
                              <a:lumMod val="50000"/>
                              <a:lumOff val="50000"/>
                            </a:schemeClr>
                          </a:solidFill>
                          <a:effectLst/>
                          <a:latin typeface="+mj-lt"/>
                          <a:ea typeface="+mn-ea"/>
                          <a:cs typeface="+mn-cs"/>
                        </a:rPr>
                        <a:t>Phone : 044 26285700 </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Mail</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 </a:t>
                      </a:r>
                      <a:r>
                        <a:rPr lang="en-IN" sz="1000" b="1" dirty="0" smtClean="0">
                          <a:solidFill>
                            <a:schemeClr val="tx1">
                              <a:lumMod val="50000"/>
                              <a:lumOff val="50000"/>
                            </a:schemeClr>
                          </a:solidFill>
                          <a:latin typeface="+mj-lt"/>
                        </a:rPr>
                        <a:t>17.09.2018</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ea typeface="+mn-ea"/>
                          <a:cs typeface="+mn-cs"/>
                        </a:rPr>
                        <a:t>: </a:t>
                      </a:r>
                      <a:r>
                        <a:rPr lang="en-IN" sz="900" b="1" dirty="0" smtClean="0">
                          <a:solidFill>
                            <a:schemeClr val="tx1">
                              <a:lumMod val="50000"/>
                              <a:lumOff val="50000"/>
                            </a:schemeClr>
                          </a:solidFill>
                          <a:latin typeface="+mj-lt"/>
                          <a:ea typeface="+mn-ea"/>
                          <a:cs typeface="+mn-cs"/>
                        </a:rPr>
                        <a:t>monsoonbounty@gmail.com</a:t>
                      </a:r>
                    </a:p>
                    <a:p>
                      <a:r>
                        <a:rPr lang="en-IN" sz="1000" b="1" dirty="0" smtClean="0">
                          <a:solidFill>
                            <a:schemeClr val="tx1">
                              <a:lumMod val="50000"/>
                              <a:lumOff val="50000"/>
                            </a:schemeClr>
                          </a:solidFill>
                          <a:latin typeface="+mj-lt"/>
                        </a:rPr>
                        <a:t>Kind Attention		: </a:t>
                      </a:r>
                      <a:r>
                        <a:rPr lang="en-IN" sz="1000" b="1" dirty="0" err="1" smtClean="0">
                          <a:solidFill>
                            <a:schemeClr val="tx1">
                              <a:lumMod val="50000"/>
                              <a:lumOff val="50000"/>
                            </a:schemeClr>
                          </a:solidFill>
                          <a:latin typeface="+mj-lt"/>
                        </a:rPr>
                        <a:t>Ms.</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Prema</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a:t>
                      </a:r>
                      <a:r>
                        <a:rPr lang="en-IN" sz="1000" b="1" dirty="0" smtClean="0">
                          <a:solidFill>
                            <a:schemeClr val="tx1">
                              <a:lumMod val="50000"/>
                              <a:lumOff val="50000"/>
                            </a:schemeClr>
                          </a:solidFill>
                          <a:latin typeface="+mj-lt"/>
                        </a:rPr>
                        <a:t>: +044 26284700 / 01</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002579074"/>
              </p:ext>
            </p:extLst>
          </p:nvPr>
        </p:nvGraphicFramePr>
        <p:xfrm>
          <a:off x="285750" y="1981200"/>
          <a:ext cx="6991350" cy="66579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a:t>
                      </a:r>
                      <a:r>
                        <a:rPr lang="en-US" sz="1000" b="1" i="0" u="none" strike="noStrike" dirty="0" err="1" smtClean="0">
                          <a:solidFill>
                            <a:srgbClr val="7F7F7F"/>
                          </a:solidFill>
                          <a:effectLst/>
                          <a:latin typeface="+mj-lt"/>
                        </a:rPr>
                        <a:t>conditionsnt</a:t>
                      </a:r>
                      <a:r>
                        <a:rPr lang="en-US" sz="1000" b="1" i="0" u="none" strike="noStrike" dirty="0" smtClean="0">
                          <a:solidFill>
                            <a:srgbClr val="7F7F7F"/>
                          </a:solidFill>
                          <a:effectLst/>
                          <a:latin typeface="+mj-lt"/>
                        </a:rPr>
                        <a:t>.</a:t>
                      </a:r>
                      <a:endParaRPr lang="en-US" sz="1000" b="1" i="0" u="none" strike="noStrike" dirty="0" smtClean="0">
                        <a:solidFill>
                          <a:srgbClr val="7F7F7F"/>
                        </a:solidFill>
                        <a:effectLst/>
                        <a:latin typeface="+mj-lt"/>
                      </a:endParaRP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15488216"/>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25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798195415"/>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168049924"/>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Settling </a:t>
                      </a:r>
                      <a:r>
                        <a:rPr lang="en-US" sz="1000" b="0" i="0" u="none" strike="noStrike" dirty="0" smtClean="0">
                          <a:solidFill>
                            <a:srgbClr val="808080"/>
                          </a:solidFill>
                          <a:effectLst/>
                          <a:latin typeface="Calibri" panose="020F0502020204030204" pitchFamily="34" charset="0"/>
                        </a:rPr>
                        <a:t>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971040933"/>
              </p:ext>
            </p:extLst>
          </p:nvPr>
        </p:nvGraphicFramePr>
        <p:xfrm>
          <a:off x="355948" y="43262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4" name="Table 2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309859816"/>
              </p:ext>
            </p:extLst>
          </p:nvPr>
        </p:nvGraphicFramePr>
        <p:xfrm>
          <a:off x="368998" y="59264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523644373"/>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1.25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 Non-Clog,</a:t>
                      </a:r>
                      <a:r>
                        <a:rPr lang="en-US" sz="1000" b="0" baseline="0" dirty="0" smtClean="0">
                          <a:solidFill>
                            <a:schemeClr val="bg1">
                              <a:lumMod val="50000"/>
                            </a:schemeClr>
                          </a:solidFill>
                          <a:latin typeface="+mj-lt"/>
                          <a:ea typeface="MS Mincho"/>
                          <a:cs typeface="Times New Roman"/>
                        </a:rPr>
                        <a:t> 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53321531"/>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273302617"/>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1.25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 Coupled,</a:t>
                      </a:r>
                      <a:r>
                        <a:rPr lang="en-US" sz="1000" b="0" baseline="0" dirty="0" smtClean="0">
                          <a:solidFill>
                            <a:schemeClr val="bg1">
                              <a:lumMod val="50000"/>
                            </a:schemeClr>
                          </a:solidFill>
                          <a:latin typeface="+mj-lt"/>
                          <a:ea typeface="MS Mincho"/>
                          <a:cs typeface="Times New Roman"/>
                        </a:rPr>
                        <a:t> Non Clog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797889869"/>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368181797"/>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1.25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4105824"/>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1.25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1423424"/>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1.25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r>
                        <a:rPr lang="en-US" sz="1000" b="0" baseline="0" dirty="0" smtClean="0">
                          <a:solidFill>
                            <a:schemeClr val="bg1">
                              <a:lumMod val="50000"/>
                            </a:schemeClr>
                          </a:solidFill>
                          <a:latin typeface="+mj-lt"/>
                          <a:ea typeface="MS Mincho"/>
                          <a:cs typeface="Times New Roman"/>
                        </a:rPr>
                        <a:t> Mono 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2425</TotalTime>
  <Words>1415</Words>
  <Application>Microsoft Office PowerPoint</Application>
  <PresentationFormat>Custom</PresentationFormat>
  <Paragraphs>398</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444</cp:revision>
  <cp:lastPrinted>2018-03-03T08:51:40Z</cp:lastPrinted>
  <dcterms:created xsi:type="dcterms:W3CDTF">2018-02-18T07:33:25Z</dcterms:created>
  <dcterms:modified xsi:type="dcterms:W3CDTF">2018-11-27T10:25:10Z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