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03206160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55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19,25,000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19,25,000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40994415"/>
              </p:ext>
            </p:extLst>
          </p:nvPr>
        </p:nvGraphicFramePr>
        <p:xfrm>
          <a:off x="342900" y="2400300"/>
          <a:ext cx="6535612" cy="866013"/>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55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147938107"/>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224587777"/>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16634806"/>
              </p:ext>
            </p:extLst>
          </p:nvPr>
        </p:nvGraphicFramePr>
        <p:xfrm>
          <a:off x="355948" y="42500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4" name="Table 2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374440358"/>
              </p:ext>
            </p:extLst>
          </p:nvPr>
        </p:nvGraphicFramePr>
        <p:xfrm>
          <a:off x="368998" y="58502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218038709"/>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2.75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22111706"/>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51653178"/>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67947733"/>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45972891"/>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5155215"/>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62627172"/>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2454</TotalTime>
  <Words>1434</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449</cp:revision>
  <cp:lastPrinted>2018-03-03T08:51:40Z</cp:lastPrinted>
  <dcterms:created xsi:type="dcterms:W3CDTF">2018-02-18T07:33:25Z</dcterms:created>
  <dcterms:modified xsi:type="dcterms:W3CDTF">2018-10-26T08:59:00Z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