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2034260031"/>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70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20,75,000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20,75,000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00547359"/>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70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3883656"/>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93203415"/>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4" name="Table 2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07168384"/>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490369647"/>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3.5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85977339"/>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55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20860252"/>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48324694"/>
              </p:ext>
            </p:extLst>
          </p:nvPr>
        </p:nvGraphicFramePr>
        <p:xfrm>
          <a:off x="342900" y="5623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47480909"/>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535368453"/>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614466272"/>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2530</TotalTime>
  <Words>1428</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452</cp:revision>
  <cp:lastPrinted>2018-03-03T08:51:40Z</cp:lastPrinted>
  <dcterms:created xsi:type="dcterms:W3CDTF">2018-02-18T07:33:25Z</dcterms:created>
  <dcterms:modified xsi:type="dcterms:W3CDTF">2018-10-26T09:00:10Z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