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51522431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75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21,25,000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21,25,000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24994854"/>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75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884270759"/>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227484930"/>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01211559"/>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Final</a:t>
                      </a:r>
                      <a:r>
                        <a:rPr lang="en-US" sz="1000" b="0" i="0" u="none" strike="noStrike" baseline="0" dirty="0" smtClean="0">
                          <a:solidFill>
                            <a:srgbClr val="808080"/>
                          </a:solidFill>
                          <a:effectLst/>
                          <a:latin typeface="Calibri" panose="020F0502020204030204" pitchFamily="34" charset="0"/>
                        </a:rPr>
                        <a:t> Storage</a:t>
                      </a:r>
                      <a:r>
                        <a:rPr lang="en-US" sz="1000" b="0" i="0" u="none" strike="noStrike"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25569214"/>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3.75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242390"/>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60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85285723"/>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995047171"/>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629957975"/>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662381231"/>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621767432"/>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2527</TotalTime>
  <Words>1433</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452</cp:revision>
  <cp:lastPrinted>2018-03-03T08:51:40Z</cp:lastPrinted>
  <dcterms:created xsi:type="dcterms:W3CDTF">2018-02-18T07:33:25Z</dcterms:created>
  <dcterms:modified xsi:type="dcterms:W3CDTF">2018-10-26T09:00:32Z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