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916737700"/>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60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11,25,000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11,25,000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728792"/>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60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19100872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9" name="Table 2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929306168"/>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16500601"/>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31" name="Table 3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7491123"/>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62503858"/>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3228227"/>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61176682"/>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4105908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49583257"/>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51383053"/>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99071831"/>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3423091"/>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6146779"/>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2441</TotalTime>
  <Words>1422</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450</cp:revision>
  <cp:lastPrinted>2018-03-03T08:51:40Z</cp:lastPrinted>
  <dcterms:created xsi:type="dcterms:W3CDTF">2018-02-18T07:33:25Z</dcterms:created>
  <dcterms:modified xsi:type="dcterms:W3CDTF">2018-10-26T09:08:08Z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