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2390518731"/>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40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17,80,000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17,80,000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45498193"/>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40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43397692"/>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688733488"/>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611082674"/>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90749409"/>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2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 </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829363594"/>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39032905"/>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002624906"/>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561147412"/>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562683723"/>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43289402"/>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2429</TotalTime>
  <Words>1431</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446</cp:revision>
  <cp:lastPrinted>2018-03-03T08:51:40Z</cp:lastPrinted>
  <dcterms:created xsi:type="dcterms:W3CDTF">2018-02-18T07:33:25Z</dcterms:created>
  <dcterms:modified xsi:type="dcterms:W3CDTF">2018-10-26T08:57:36Z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