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5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4156699313"/>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7,40,000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dirty="0" smtClean="0">
                          <a:solidFill>
                            <a:schemeClr val="bg1">
                              <a:lumMod val="50000"/>
                            </a:schemeClr>
                          </a:solidFill>
                          <a:latin typeface="+mn-lt"/>
                          <a:ea typeface="+mn-ea"/>
                          <a:cs typeface="+mn-cs"/>
                        </a:rPr>
                        <a:t>7,40,000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670468816"/>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10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200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303305929"/>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63575016"/>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a:t>
                      </a:r>
                      <a:r>
                        <a:rPr lang="en-US" sz="1000" b="0" i="0" u="none" strike="noStrike" baseline="0" dirty="0" smtClean="0">
                          <a:solidFill>
                            <a:srgbClr val="808080"/>
                          </a:solidFill>
                          <a:effectLst/>
                          <a:latin typeface="Calibri" panose="020F0502020204030204" pitchFamily="34" charset="0"/>
                        </a:rPr>
                        <a:t> Water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96900503"/>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403886225"/>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96062220"/>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0.5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Jonson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33399816"/>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smtClean="0">
                          <a:solidFill>
                            <a:schemeClr val="bg1">
                              <a:lumMod val="50000"/>
                            </a:schemeClr>
                          </a:solidFill>
                          <a:latin typeface="+mn-lt"/>
                          <a:ea typeface="MS Mincho"/>
                          <a:cs typeface="Times New Roman"/>
                        </a:rPr>
                        <a:t>10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0633650"/>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0.5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Jhonson</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762537"/>
              </p:ext>
            </p:extLst>
          </p:nvPr>
        </p:nvGraphicFramePr>
        <p:xfrm>
          <a:off x="342900" y="5623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581536449"/>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0.5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77741377"/>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0.5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90540239"/>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0.5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Jhonson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2376</TotalTime>
  <Words>1432</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436</cp:revision>
  <cp:lastPrinted>2018-03-03T08:51:40Z</cp:lastPrinted>
  <dcterms:created xsi:type="dcterms:W3CDTF">2018-02-18T07:33:25Z</dcterms:created>
  <dcterms:modified xsi:type="dcterms:W3CDTF">2018-10-26T08:55:33Z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