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60602078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65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20,25,000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20,25,000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3912389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65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6971976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656904028"/>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67821959"/>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28742529"/>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14787440"/>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98024282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5659919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7502501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8606460"/>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27433930"/>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2443</TotalTime>
  <Words>1433</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450</cp:revision>
  <cp:lastPrinted>2018-03-03T08:51:40Z</cp:lastPrinted>
  <dcterms:created xsi:type="dcterms:W3CDTF">2018-02-18T07:33:25Z</dcterms:created>
  <dcterms:modified xsi:type="dcterms:W3CDTF">2018-10-26T08:59:47Z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