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014"/>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24-10-2018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24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24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24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24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79513309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5 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(5 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Supply/ laying and termination of incoming power cables up to local electrical panel.</a:t>
                      </a:r>
                    </a:p>
                    <a:p>
                      <a:pPr algn="l" fontAlgn="ctr"/>
                      <a:r>
                        <a:rPr lang="en-US" sz="1000" b="1" i="0" u="none" strike="noStrike" dirty="0" smtClean="0">
                          <a:solidFill>
                            <a:srgbClr val="7F7F7F"/>
                          </a:solidFill>
                          <a:effectLst/>
                          <a:latin typeface="+mj-lt"/>
                        </a:rPr>
                        <a:t>2. Any emergency/ critical power supply.</a:t>
                      </a:r>
                    </a:p>
                    <a:p>
                      <a:pPr algn="l" fontAlgn="ctr"/>
                      <a:r>
                        <a:rPr lang="en-US" sz="1000" b="1" i="0" u="none" strike="noStrike" dirty="0" smtClean="0">
                          <a:solidFill>
                            <a:srgbClr val="7F7F7F"/>
                          </a:solidFill>
                          <a:effectLst/>
                          <a:latin typeface="+mj-lt"/>
                        </a:rPr>
                        <a:t>3. Any other studies or modification of the scope shall be carried out with extra costs.</a:t>
                      </a:r>
                    </a:p>
                    <a:p>
                      <a:pPr algn="l" fontAlgn="ctr"/>
                      <a:r>
                        <a:rPr lang="en-US" sz="1000" b="1" i="0" u="none" strike="noStrike" dirty="0" smtClean="0">
                          <a:solidFill>
                            <a:srgbClr val="7F7F7F"/>
                          </a:solidFill>
                          <a:effectLst/>
                          <a:latin typeface="+mj-lt"/>
                        </a:rPr>
                        <a:t>4. Liaison work (if any) will not be in scope of Environ</a:t>
                      </a:r>
                    </a:p>
                    <a:p>
                      <a:pPr algn="l" fontAlgn="ctr"/>
                      <a:r>
                        <a:rPr lang="en-US" sz="1000" b="1" i="0" u="none" strike="noStrike" dirty="0" smtClean="0">
                          <a:solidFill>
                            <a:srgbClr val="7F7F7F"/>
                          </a:solidFill>
                          <a:effectLst/>
                          <a:latin typeface="+mj-lt"/>
                        </a:rPr>
                        <a:t>5. Safety and security by client. </a:t>
                      </a:r>
                    </a:p>
                    <a:p>
                      <a:pPr algn="l" fontAlgn="ctr"/>
                      <a:r>
                        <a:rPr lang="en-US" sz="1000" b="1" i="0" u="none" strike="noStrike" dirty="0" smtClean="0">
                          <a:solidFill>
                            <a:srgbClr val="7F7F7F"/>
                          </a:solidFill>
                          <a:effectLst/>
                          <a:latin typeface="+mj-lt"/>
                        </a:rPr>
                        <a:t>6.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 xmlns:a16="http://schemas.microsoft.com/office/drawing/2014/main"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44600755"/>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270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300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smtClean="0">
                          <a:solidFill>
                            <a:srgbClr val="808080"/>
                          </a:solidFill>
                          <a:effectLst/>
                          <a:latin typeface="Calibri" panose="020F0502020204030204" pitchFamily="34" charset="0"/>
                        </a:rPr>
                        <a:t>270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2566</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534</cp:revision>
  <cp:lastPrinted>2018-03-03T08:51:40Z</cp:lastPrinted>
  <dcterms:created xsi:type="dcterms:W3CDTF">2018-02-18T07:33:25Z</dcterms:created>
  <dcterms:modified xsi:type="dcterms:W3CDTF">2018-10-24T10:04:17Z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