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15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42779207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8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(8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948952682"/>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360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360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2570</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536</cp:revision>
  <cp:lastPrinted>2018-03-03T08:51:40Z</cp:lastPrinted>
  <dcterms:created xsi:type="dcterms:W3CDTF">2018-02-18T07:33:25Z</dcterms:created>
  <dcterms:modified xsi:type="dcterms:W3CDTF">2018-10-24T09:58:11Z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