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25" d="100"/>
          <a:sy n="125" d="100"/>
        </p:scale>
        <p:origin x="540" y="-654"/>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20/06/2019</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20 June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20 June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20 June 2019</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20 June 2019</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20 June 2019</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20 June 2019</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7019407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a:t>
                      </a:r>
                      <a:r>
                        <a:rPr lang="en-IN" sz="1000" b="1" smtClean="0">
                          <a:solidFill>
                            <a:schemeClr val="tx1">
                              <a:lumMod val="50000"/>
                              <a:lumOff val="50000"/>
                            </a:schemeClr>
                          </a:solidFill>
                          <a:latin typeface="+mj-lt"/>
                        </a:rPr>
                        <a:t>: </a:t>
                      </a:r>
                      <a:r>
                        <a:rPr lang="en-IN" sz="1000" b="1" smtClean="0">
                          <a:solidFill>
                            <a:schemeClr val="tx1">
                              <a:lumMod val="50000"/>
                              <a:lumOff val="50000"/>
                            </a:schemeClr>
                          </a:solidFill>
                          <a:latin typeface="+mj-lt"/>
                        </a:rPr>
                        <a:t>ENVQ8917</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Quotation Date		: </a:t>
                      </a: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3847694986"/>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50</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10,25,000/-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10,25,000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4224110055"/>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50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 xmlns:a16="http://schemas.microsoft.com/office/drawing/2014/main"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147938107"/>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17" name="Table 1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71420337"/>
              </p:ext>
            </p:extLst>
          </p:nvPr>
        </p:nvGraphicFramePr>
        <p:xfrm>
          <a:off x="342900" y="2709291"/>
          <a:ext cx="6895974" cy="971550"/>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Effluent Transfer 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Table 17">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254452421"/>
              </p:ext>
            </p:extLst>
          </p:nvPr>
        </p:nvGraphicFramePr>
        <p:xfrm>
          <a:off x="355948" y="377380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 xmlns:a16="http://schemas.microsoft.com/office/drawing/2014/main" val="3373966583"/>
                    </a:ext>
                  </a:extLst>
                </a:gridCol>
                <a:gridCol w="5527880">
                  <a:extLst>
                    <a:ext uri="{9D8B030D-6E8A-4147-A177-3AD203B41FA5}">
                      <a16:colId xmlns="" xmlns:a16="http://schemas.microsoft.com/office/drawing/2014/main" val="3157014140"/>
                    </a:ext>
                  </a:extLst>
                </a:gridCol>
                <a:gridCol w="1032467">
                  <a:extLst>
                    <a:ext uri="{9D8B030D-6E8A-4147-A177-3AD203B41FA5}">
                      <a16:colId xmlns="" xmlns:a16="http://schemas.microsoft.com/office/drawing/2014/main"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graphicFrame>
        <p:nvGraphicFramePr>
          <p:cNvPr id="25" name="Table 24">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306171327"/>
              </p:ext>
            </p:extLst>
          </p:nvPr>
        </p:nvGraphicFramePr>
        <p:xfrm>
          <a:off x="368998" y="5374005"/>
          <a:ext cx="6895974" cy="148399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3678238">
                  <a:extLst>
                    <a:ext uri="{9D8B030D-6E8A-4147-A177-3AD203B41FA5}">
                      <a16:colId xmlns="" xmlns:a16="http://schemas.microsoft.com/office/drawing/2014/main" val="3157014140"/>
                    </a:ext>
                  </a:extLst>
                </a:gridCol>
                <a:gridCol w="1600200">
                  <a:extLst>
                    <a:ext uri="{9D8B030D-6E8A-4147-A177-3AD203B41FA5}">
                      <a16:colId xmlns="" xmlns:a16="http://schemas.microsoft.com/office/drawing/2014/main"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Holding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 xmlns:a16="http://schemas.microsoft.com/office/drawing/2014/main"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 xmlns:a16="http://schemas.microsoft.com/office/drawing/2014/main"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285269865"/>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2.5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240685595"/>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 xmlns:a16="http://schemas.microsoft.com/office/drawing/2014/main"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13357865"/>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40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 xmlns:a16="http://schemas.microsoft.com/office/drawing/2014/main"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293669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Rehau</a:t>
                      </a:r>
                      <a:r>
                        <a:rPr lang="en-US" sz="1000" b="0" dirty="0" smtClean="0">
                          <a:solidFill>
                            <a:schemeClr val="bg1">
                              <a:lumMod val="50000"/>
                            </a:schemeClr>
                          </a:solidFill>
                          <a:latin typeface="+mj-lt"/>
                          <a:ea typeface="MS Mincho"/>
                          <a:cs typeface="Times New Roman"/>
                        </a:rPr>
                        <a:t> Germany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 xmlns:a16="http://schemas.microsoft.com/office/drawing/2014/main"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 xmlns:a16="http://schemas.microsoft.com/office/drawing/2014/main"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 xmlns:a16="http://schemas.microsoft.com/office/drawing/2014/main"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787784857"/>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 xmlns:a16="http://schemas.microsoft.com/office/drawing/2014/main"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585278084"/>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RCC/CIVIL</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 xmlns:a16="http://schemas.microsoft.com/office/drawing/2014/main"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323751905"/>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123381565"/>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995866004"/>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 xmlns:a16="http://schemas.microsoft.com/office/drawing/2014/main"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 xmlns:a16="http://schemas.microsoft.com/office/drawing/2014/main"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260994387"/>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r>
                        <a:rPr lang="en-US" sz="1000" b="0" baseline="0" dirty="0" smtClean="0">
                          <a:solidFill>
                            <a:schemeClr val="bg1">
                              <a:lumMod val="50000"/>
                            </a:schemeClr>
                          </a:solidFill>
                          <a:latin typeface="+mj-lt"/>
                          <a:ea typeface="MS Mincho"/>
                          <a:cs typeface="Times New Roman"/>
                        </a:rPr>
                        <a:t> Mono 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2456</TotalTime>
  <Words>1427</Words>
  <Application>Microsoft Office PowerPoint</Application>
  <PresentationFormat>Custom</PresentationFormat>
  <Paragraphs>395</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N G Computers</cp:lastModifiedBy>
  <cp:revision>451</cp:revision>
  <cp:lastPrinted>2018-03-03T08:51:40Z</cp:lastPrinted>
  <dcterms:created xsi:type="dcterms:W3CDTF">2018-02-18T07:33:25Z</dcterms:created>
  <dcterms:modified xsi:type="dcterms:W3CDTF">2019-06-20T04:48:53Z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