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095191269"/>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55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10,75,000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10,75,000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39908365"/>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55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088213816"/>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31409113"/>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3109044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8" name="Table 2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25395429"/>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81972073"/>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2.75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54124773"/>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7646411"/>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64124274"/>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 Coupled,</a:t>
                      </a:r>
                      <a:r>
                        <a:rPr lang="en-US" sz="1000" b="0" baseline="0" dirty="0" smtClean="0">
                          <a:solidFill>
                            <a:schemeClr val="bg1">
                              <a:lumMod val="50000"/>
                            </a:schemeClr>
                          </a:solidFill>
                          <a:latin typeface="+mj-lt"/>
                          <a:ea typeface="MS Mincho"/>
                          <a:cs typeface="Times New Roman"/>
                        </a:rPr>
                        <a:t> Non Clog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60205749"/>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62625223"/>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3513990"/>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99888907"/>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04478217"/>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2439</TotalTime>
  <Words>1429</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450</cp:revision>
  <cp:lastPrinted>2018-03-03T08:51:40Z</cp:lastPrinted>
  <dcterms:created xsi:type="dcterms:W3CDTF">2018-02-18T07:33:25Z</dcterms:created>
  <dcterms:modified xsi:type="dcterms:W3CDTF">2018-10-26T09:07:27Z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