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50" d="100"/>
          <a:sy n="150" d="100"/>
        </p:scale>
        <p:origin x="-54" y="-3174"/>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3319434061"/>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75</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11,25,000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11,25,000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324994854"/>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75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884270759"/>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01752062"/>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0143882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5" name="Table 2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72163798"/>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525569214"/>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3.75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22324738"/>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242390"/>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60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385285723"/>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648750160"/>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940674844"/>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629957975"/>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3.75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662381231"/>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621767432"/>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3.75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2527</TotalTime>
  <Words>1426</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453</cp:revision>
  <cp:lastPrinted>2018-03-03T08:51:40Z</cp:lastPrinted>
  <dcterms:created xsi:type="dcterms:W3CDTF">2018-02-18T07:33:25Z</dcterms:created>
  <dcterms:modified xsi:type="dcterms:W3CDTF">2018-10-26T10:02:03Z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