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756818199"/>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10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8,35,000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8,35,000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08520896"/>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74240255"/>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165340223"/>
              </p:ext>
            </p:extLst>
          </p:nvPr>
        </p:nvGraphicFramePr>
        <p:xfrm>
          <a:off x="342900" y="2667000"/>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23834831"/>
              </p:ext>
            </p:extLst>
          </p:nvPr>
        </p:nvGraphicFramePr>
        <p:xfrm>
          <a:off x="355948" y="4191000"/>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58604745"/>
              </p:ext>
            </p:extLst>
          </p:nvPr>
        </p:nvGraphicFramePr>
        <p:xfrm>
          <a:off x="368998" y="5791200"/>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5966511"/>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0.5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32781753"/>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15</a:t>
                      </a:r>
                      <a:r>
                        <a:rPr lang="en-US" sz="1000" b="0" baseline="0" dirty="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14612056"/>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82986374"/>
              </p:ext>
            </p:extLst>
          </p:nvPr>
        </p:nvGraphicFramePr>
        <p:xfrm>
          <a:off x="342900" y="56997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58153644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77741377"/>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55896770"/>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2426</TotalTime>
  <Words>1428</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436</cp:revision>
  <cp:lastPrinted>2018-03-03T08:51:40Z</cp:lastPrinted>
  <dcterms:created xsi:type="dcterms:W3CDTF">2018-02-18T07:33:25Z</dcterms:created>
  <dcterms:modified xsi:type="dcterms:W3CDTF">2018-10-26T08:55:55Z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