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231833583"/>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100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25,75,000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25,75,000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75463760"/>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100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269111321"/>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07076385"/>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327021984"/>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9486890"/>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74227974"/>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85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3903827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652848874"/>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87318757"/>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54590125"/>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965426819"/>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2730</TotalTime>
  <Words>1438</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459</cp:revision>
  <cp:lastPrinted>2018-03-03T08:51:40Z</cp:lastPrinted>
  <dcterms:created xsi:type="dcterms:W3CDTF">2018-02-18T07:33:25Z</dcterms:created>
  <dcterms:modified xsi:type="dcterms:W3CDTF">2018-10-26T09:05:03Z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