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1296167006"/>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20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11,75,000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11,75,000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16935119"/>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20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400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10261643"/>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697765674"/>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673666270"/>
              </p:ext>
            </p:extLst>
          </p:nvPr>
        </p:nvGraphicFramePr>
        <p:xfrm>
          <a:off x="355948" y="43262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4" name="Table 2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112024264"/>
              </p:ext>
            </p:extLst>
          </p:nvPr>
        </p:nvGraphicFramePr>
        <p:xfrm>
          <a:off x="368998" y="59264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67337561"/>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 Base /  SS Impeller</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996610108"/>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155342102"/>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21271027"/>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284575875"/>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31927641"/>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988646080"/>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2402</TotalTime>
  <Words>1444</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437</cp:revision>
  <cp:lastPrinted>2018-03-03T08:51:40Z</cp:lastPrinted>
  <dcterms:created xsi:type="dcterms:W3CDTF">2018-02-18T07:33:25Z</dcterms:created>
  <dcterms:modified xsi:type="dcterms:W3CDTF">2018-10-26T08:56:17Z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