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3321057057"/>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50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18,75,000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18,75,000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224110055"/>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50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147938107"/>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224587777"/>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374440358"/>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285269865"/>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2.5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13357865"/>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78778485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067947733"/>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123381565"/>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95866004"/>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60994387"/>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2452</TotalTime>
  <Words>1434</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448</cp:revision>
  <cp:lastPrinted>2018-03-03T08:51:40Z</cp:lastPrinted>
  <dcterms:created xsi:type="dcterms:W3CDTF">2018-02-18T07:33:25Z</dcterms:created>
  <dcterms:modified xsi:type="dcterms:W3CDTF">2018-10-26T08:58:30Z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