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48508799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90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23,75,000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23,75,000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58809285"/>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90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095338726"/>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12602878"/>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81038030"/>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01443355"/>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6323868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5046485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5427079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2764213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56920027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93697811"/>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2727</TotalTime>
  <Words>1438</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457</cp:revision>
  <cp:lastPrinted>2018-03-03T08:51:40Z</cp:lastPrinted>
  <dcterms:created xsi:type="dcterms:W3CDTF">2018-02-18T07:33:25Z</dcterms:created>
  <dcterms:modified xsi:type="dcterms:W3CDTF">2018-10-26T09:04:18Z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