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47436290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95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24,75,000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24,75,000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24733260"/>
              </p:ext>
            </p:extLst>
          </p:nvPr>
        </p:nvGraphicFramePr>
        <p:xfrm>
          <a:off x="342900" y="2400300"/>
          <a:ext cx="6535612" cy="866013"/>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smtClean="0">
                          <a:solidFill>
                            <a:schemeClr val="bg1">
                              <a:lumMod val="50000"/>
                            </a:schemeClr>
                          </a:solidFill>
                          <a:latin typeface="+mj-lt"/>
                          <a:ea typeface="Times New Roman"/>
                          <a:cs typeface="Calibri"/>
                        </a:rPr>
                        <a:t>95 </a:t>
                      </a:r>
                      <a:r>
                        <a:rPr lang="en-US" sz="1000" b="0" dirty="0" smtClean="0">
                          <a:solidFill>
                            <a:schemeClr val="bg1">
                              <a:lumMod val="50000"/>
                            </a:schemeClr>
                          </a:solidFill>
                          <a:latin typeface="+mj-lt"/>
                          <a:ea typeface="Times New Roman"/>
                          <a:cs typeface="Calibri"/>
                        </a:rPr>
                        <a:t>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43267330"/>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52191527"/>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39005034"/>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59274847"/>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3017146"/>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08403953"/>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0678032"/>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2764213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6920027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58915394"/>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2724</TotalTime>
  <Words>1435</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459</cp:revision>
  <cp:lastPrinted>2018-03-03T08:51:40Z</cp:lastPrinted>
  <dcterms:created xsi:type="dcterms:W3CDTF">2018-02-18T07:33:25Z</dcterms:created>
  <dcterms:modified xsi:type="dcterms:W3CDTF">2018-10-26T09:04:44Z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