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35" r:id="rId2"/>
    <p:sldId id="336" r:id="rId3"/>
    <p:sldId id="337" r:id="rId4"/>
    <p:sldId id="338" r:id="rId5"/>
    <p:sldId id="339" r:id="rId6"/>
    <p:sldId id="340" r:id="rId7"/>
  </p:sldIdLst>
  <p:sldSz cx="7543800" cy="10058400"/>
  <p:notesSz cx="6735763" cy="9866313"/>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3" autoAdjust="0"/>
    <p:restoredTop sz="95417" autoAdjust="0"/>
  </p:normalViewPr>
  <p:slideViewPr>
    <p:cSldViewPr>
      <p:cViewPr>
        <p:scale>
          <a:sx n="75" d="100"/>
          <a:sy n="75" d="100"/>
        </p:scale>
        <p:origin x="1728" y="-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548" cy="495184"/>
          </a:xfrm>
          <a:prstGeom prst="rect">
            <a:avLst/>
          </a:prstGeom>
        </p:spPr>
        <p:txBody>
          <a:bodyPr vert="horz" lIns="86237" tIns="43119" rIns="86237" bIns="43119" rtlCol="0"/>
          <a:lstStyle>
            <a:lvl1pPr algn="l">
              <a:defRPr sz="1100"/>
            </a:lvl1pPr>
          </a:lstStyle>
          <a:p>
            <a:endParaRPr lang="en-IN" dirty="0"/>
          </a:p>
        </p:txBody>
      </p:sp>
      <p:sp>
        <p:nvSpPr>
          <p:cNvPr id="3" name="Date Placeholder 2"/>
          <p:cNvSpPr>
            <a:spLocks noGrp="1"/>
          </p:cNvSpPr>
          <p:nvPr>
            <p:ph type="dt" idx="1"/>
          </p:nvPr>
        </p:nvSpPr>
        <p:spPr>
          <a:xfrm>
            <a:off x="3815799" y="1"/>
            <a:ext cx="2918548" cy="495184"/>
          </a:xfrm>
          <a:prstGeom prst="rect">
            <a:avLst/>
          </a:prstGeom>
        </p:spPr>
        <p:txBody>
          <a:bodyPr vert="horz" lIns="86237" tIns="43119" rIns="86237" bIns="43119" rtlCol="0"/>
          <a:lstStyle>
            <a:lvl1pPr algn="r">
              <a:defRPr sz="1100"/>
            </a:lvl1pPr>
          </a:lstStyle>
          <a:p>
            <a:fld id="{A043926B-0ADE-4DFF-91B1-D15D027C6132}" type="datetimeFigureOut">
              <a:rPr lang="en-IN" smtClean="0"/>
              <a:pPr/>
              <a:t>13-02-2019</a:t>
            </a:fld>
            <a:endParaRPr lang="en-IN" dirty="0"/>
          </a:p>
        </p:txBody>
      </p:sp>
      <p:sp>
        <p:nvSpPr>
          <p:cNvPr id="4" name="Slide Image Placeholder 3"/>
          <p:cNvSpPr>
            <a:spLocks noGrp="1" noRot="1" noChangeAspect="1"/>
          </p:cNvSpPr>
          <p:nvPr>
            <p:ph type="sldImg" idx="2"/>
          </p:nvPr>
        </p:nvSpPr>
        <p:spPr>
          <a:xfrm>
            <a:off x="2120900" y="1233488"/>
            <a:ext cx="2493963" cy="3328987"/>
          </a:xfrm>
          <a:prstGeom prst="rect">
            <a:avLst/>
          </a:prstGeom>
          <a:noFill/>
          <a:ln w="12700">
            <a:solidFill>
              <a:prstClr val="black"/>
            </a:solidFill>
          </a:ln>
        </p:spPr>
        <p:txBody>
          <a:bodyPr vert="horz" lIns="86237" tIns="43119" rIns="86237" bIns="43119" rtlCol="0" anchor="ctr"/>
          <a:lstStyle/>
          <a:p>
            <a:endParaRPr lang="en-IN" dirty="0"/>
          </a:p>
        </p:txBody>
      </p:sp>
      <p:sp>
        <p:nvSpPr>
          <p:cNvPr id="5" name="Notes Placeholder 4"/>
          <p:cNvSpPr>
            <a:spLocks noGrp="1"/>
          </p:cNvSpPr>
          <p:nvPr>
            <p:ph type="body" sz="quarter" idx="3"/>
          </p:nvPr>
        </p:nvSpPr>
        <p:spPr>
          <a:xfrm>
            <a:off x="673294" y="4747852"/>
            <a:ext cx="5389177" cy="3885172"/>
          </a:xfrm>
          <a:prstGeom prst="rect">
            <a:avLst/>
          </a:prstGeom>
        </p:spPr>
        <p:txBody>
          <a:bodyPr vert="horz" lIns="86237" tIns="43119" rIns="86237" bIns="431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129"/>
            <a:ext cx="2918548" cy="495184"/>
          </a:xfrm>
          <a:prstGeom prst="rect">
            <a:avLst/>
          </a:prstGeom>
        </p:spPr>
        <p:txBody>
          <a:bodyPr vert="horz" lIns="86237" tIns="43119" rIns="86237" bIns="43119" rtlCol="0" anchor="b"/>
          <a:lstStyle>
            <a:lvl1pPr algn="l">
              <a:defRPr sz="1100"/>
            </a:lvl1pPr>
          </a:lstStyle>
          <a:p>
            <a:endParaRPr lang="en-IN" dirty="0"/>
          </a:p>
        </p:txBody>
      </p:sp>
      <p:sp>
        <p:nvSpPr>
          <p:cNvPr id="7" name="Slide Number Placeholder 6"/>
          <p:cNvSpPr>
            <a:spLocks noGrp="1"/>
          </p:cNvSpPr>
          <p:nvPr>
            <p:ph type="sldNum" sz="quarter" idx="5"/>
          </p:nvPr>
        </p:nvSpPr>
        <p:spPr>
          <a:xfrm>
            <a:off x="3815799" y="9371129"/>
            <a:ext cx="2918548" cy="495184"/>
          </a:xfrm>
          <a:prstGeom prst="rect">
            <a:avLst/>
          </a:prstGeom>
        </p:spPr>
        <p:txBody>
          <a:bodyPr vert="horz" lIns="86237" tIns="43119" rIns="86237" bIns="43119" rtlCol="0" anchor="b"/>
          <a:lstStyle>
            <a:lvl1pPr algn="r">
              <a:defRPr sz="11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13 February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13 February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13 February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13 February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13 February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13 February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2865594996"/>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a:t>
                      </a:r>
                      <a:r>
                        <a:rPr lang="en-US"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05966456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a:t>
                      </a:r>
                      <a:r>
                        <a:rPr lang="en-US" sz="1000" b="1" dirty="0" smtClean="0">
                          <a:solidFill>
                            <a:schemeClr val="bg1">
                              <a:lumMod val="50000"/>
                            </a:schemeClr>
                          </a:solidFill>
                          <a:latin typeface="+mj-lt"/>
                        </a:rPr>
                        <a:t>15 </a:t>
                      </a:r>
                      <a:r>
                        <a:rPr lang="en-US" sz="1000" b="1" dirty="0" smtClean="0">
                          <a:solidFill>
                            <a:schemeClr val="bg1">
                              <a:lumMod val="50000"/>
                            </a:schemeClr>
                          </a:solidFill>
                          <a:latin typeface="+mj-lt"/>
                        </a:rPr>
                        <a:t>KLD ( SBR Technology )</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6,95,000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dirty="0" smtClean="0">
                          <a:solidFill>
                            <a:schemeClr val="bg1">
                              <a:lumMod val="50000"/>
                            </a:schemeClr>
                          </a:solidFill>
                          <a:latin typeface="+mn-lt"/>
                          <a:ea typeface="+mn-ea"/>
                          <a:cs typeface="+mn-cs"/>
                        </a:rPr>
                        <a:t>6,95,000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8" name="Table 47">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822826168"/>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ENVQ891654</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r>
                        <a:rPr lang="en-IN" sz="1000" b="1" dirty="0" smtClean="0">
                          <a:solidFill>
                            <a:schemeClr val="tx1">
                              <a:lumMod val="50000"/>
                              <a:lumOff val="50000"/>
                            </a:schemeClr>
                          </a:solidFill>
                          <a:latin typeface="+mj-lt"/>
                        </a:rPr>
                        <a:t>13.02.2019</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a:t>
                      </a:r>
                      <a:r>
                        <a:rPr lang="en-IN" sz="1000" b="1" dirty="0" smtClean="0">
                          <a:solidFill>
                            <a:schemeClr val="tx1">
                              <a:lumMod val="50000"/>
                              <a:lumOff val="50000"/>
                            </a:schemeClr>
                          </a:solidFill>
                          <a:latin typeface="+mj-lt"/>
                        </a:rPr>
                        <a:t>Person</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a:solidFill>
                            <a:schemeClr val="tx1">
                              <a:lumMod val="50000"/>
                              <a:lumOff val="50000"/>
                            </a:schemeClr>
                          </a:solidFill>
                          <a:latin typeface="+mj-lt"/>
                        </a:rPr>
                        <a:t>+91 </a:t>
                      </a:r>
                      <a:r>
                        <a:rPr lang="en-IN" sz="1000" b="1" dirty="0" smtClean="0">
                          <a:solidFill>
                            <a:schemeClr val="tx1">
                              <a:lumMod val="50000"/>
                              <a:lumOff val="50000"/>
                            </a:schemeClr>
                          </a:solidFill>
                          <a:latin typeface="+mj-lt"/>
                        </a:rPr>
                        <a:t>8866088038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ea typeface="+mn-ea"/>
                          <a:cs typeface="+mn-cs"/>
                        </a:rPr>
                        <a:t>sales@environindia.net</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PLOT NO. - AV10, BOL INDUSTRIAL ESTATE,GIDC - II,SANAND, GUJARAT, </a:t>
                      </a:r>
                      <a:r>
                        <a:rPr lang="en-IN" sz="1000" b="1" dirty="0" err="1" smtClean="0">
                          <a:solidFill>
                            <a:schemeClr val="tx1">
                              <a:lumMod val="50000"/>
                              <a:lumOff val="50000"/>
                            </a:schemeClr>
                          </a:solidFill>
                          <a:effectLst/>
                          <a:latin typeface="+mj-lt"/>
                          <a:ea typeface="+mn-ea"/>
                          <a:cs typeface="+mn-cs"/>
                        </a:rPr>
                        <a:t>Chharodi</a:t>
                      </a:r>
                      <a:r>
                        <a:rPr lang="en-IN" sz="1000" b="1" dirty="0" smtClean="0">
                          <a:solidFill>
                            <a:schemeClr val="tx1">
                              <a:lumMod val="50000"/>
                              <a:lumOff val="50000"/>
                            </a:schemeClr>
                          </a:solidFill>
                          <a:effectLst/>
                          <a:latin typeface="+mj-lt"/>
                          <a:ea typeface="+mn-ea"/>
                          <a:cs typeface="+mn-cs"/>
                        </a:rPr>
                        <a:t>, Gujarat</a:t>
                      </a:r>
                      <a:r>
                        <a:rPr lang="en-IN" sz="1000" b="1" baseline="0" dirty="0" smtClean="0">
                          <a:solidFill>
                            <a:schemeClr val="tx1">
                              <a:lumMod val="50000"/>
                              <a:lumOff val="50000"/>
                            </a:schemeClr>
                          </a:solidFill>
                          <a:effectLst/>
                          <a:latin typeface="+mj-lt"/>
                          <a:ea typeface="+mn-ea"/>
                          <a:cs typeface="+mn-cs"/>
                        </a:rPr>
                        <a:t>.</a:t>
                      </a:r>
                      <a:endParaRPr lang="en-IN" sz="1000" b="1" baseline="0"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Phone </a:t>
                      </a:r>
                      <a:r>
                        <a:rPr lang="en-IN" sz="1000" b="1" dirty="0" smtClean="0">
                          <a:solidFill>
                            <a:schemeClr val="tx1">
                              <a:lumMod val="50000"/>
                              <a:lumOff val="50000"/>
                            </a:schemeClr>
                          </a:solidFill>
                          <a:effectLst/>
                          <a:latin typeface="+mj-lt"/>
                          <a:ea typeface="+mn-ea"/>
                          <a:cs typeface="+mn-cs"/>
                        </a:rPr>
                        <a:t>: +91 </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12.02.2019</a:t>
                      </a:r>
                      <a:endParaRPr lang="en-IN" sz="1000" b="1" dirty="0">
                        <a:solidFill>
                          <a:schemeClr val="tx1">
                            <a:lumMod val="50000"/>
                            <a:lumOff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latin typeface="+mj-lt"/>
                        </a:rPr>
                        <a:t>Email ID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:ucsmiraj@gmail.com</a:t>
                      </a:r>
                      <a:endParaRPr lang="en-IN" sz="1000" b="1" dirty="0" smtClean="0">
                        <a:solidFill>
                          <a:schemeClr val="tx1">
                            <a:lumMod val="50000"/>
                            <a:lumOff val="50000"/>
                          </a:schemeClr>
                        </a:solidFill>
                        <a:latin typeface="+mj-lt"/>
                        <a:ea typeface="+mn-ea"/>
                        <a:cs typeface="+mn-cs"/>
                      </a:endParaRPr>
                    </a:p>
                    <a:p>
                      <a:r>
                        <a:rPr lang="en-IN" sz="1000" b="1" dirty="0" smtClean="0">
                          <a:solidFill>
                            <a:schemeClr val="tx1">
                              <a:lumMod val="50000"/>
                              <a:lumOff val="50000"/>
                            </a:schemeClr>
                          </a:solidFill>
                          <a:latin typeface="+mj-lt"/>
                        </a:rPr>
                        <a:t>Kind Attention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Mr.</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Amol</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Patil</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a:solidFill>
                            <a:schemeClr val="tx1">
                              <a:lumMod val="50000"/>
                              <a:lumOff val="50000"/>
                            </a:schemeClr>
                          </a:solidFill>
                          <a:latin typeface="+mj-lt"/>
                        </a:rPr>
                        <a:t>+</a:t>
                      </a:r>
                      <a:r>
                        <a:rPr lang="en-IN" sz="1000" b="1" dirty="0" smtClean="0">
                          <a:solidFill>
                            <a:schemeClr val="tx1">
                              <a:lumMod val="50000"/>
                              <a:lumOff val="50000"/>
                            </a:schemeClr>
                          </a:solidFill>
                          <a:latin typeface="+mj-lt"/>
                        </a:rPr>
                        <a:t>91</a:t>
                      </a:r>
                      <a:r>
                        <a:rPr lang="en-IN" sz="1000" b="1" baseline="0" dirty="0" smtClean="0">
                          <a:solidFill>
                            <a:schemeClr val="tx1">
                              <a:lumMod val="50000"/>
                              <a:lumOff val="50000"/>
                            </a:schemeClr>
                          </a:solidFill>
                          <a:latin typeface="+mj-lt"/>
                        </a:rPr>
                        <a:t> </a:t>
                      </a:r>
                      <a:r>
                        <a:rPr lang="en-IN" sz="1000" b="1" baseline="0" dirty="0" smtClean="0">
                          <a:solidFill>
                            <a:schemeClr val="tx1">
                              <a:lumMod val="50000"/>
                              <a:lumOff val="50000"/>
                            </a:schemeClr>
                          </a:solidFill>
                          <a:latin typeface="+mj-lt"/>
                        </a:rPr>
                        <a:t>9665381937</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43671388"/>
              </p:ext>
            </p:extLst>
          </p:nvPr>
        </p:nvGraphicFramePr>
        <p:xfrm>
          <a:off x="285750" y="1981200"/>
          <a:ext cx="6991350" cy="6496050"/>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6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10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750065">
                <a:tc>
                  <a:txBody>
                    <a:bodyPr/>
                    <a:lstStyle/>
                    <a:p>
                      <a:pPr algn="ctr" fontAlgn="ctr"/>
                      <a:r>
                        <a:rPr lang="en-US" sz="1000" b="1" i="0" u="none" strike="noStrike" dirty="0" smtClean="0">
                          <a:solidFill>
                            <a:srgbClr val="7F7F7F"/>
                          </a:solidFill>
                          <a:effectLst/>
                          <a:latin typeface="+mj-lt"/>
                        </a:rPr>
                        <a:t>6</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US"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a:t>
                      </a:r>
                      <a:r>
                        <a:rPr lang="en-US" sz="1000" b="1" i="0" u="none" strike="noStrike" dirty="0" smtClean="0">
                          <a:solidFill>
                            <a:srgbClr val="7F7F7F"/>
                          </a:solidFill>
                          <a:effectLst/>
                          <a:latin typeface="+mj-lt"/>
                        </a:rPr>
                        <a:t>Client </a:t>
                      </a:r>
                      <a:r>
                        <a:rPr lang="en-US" sz="1000" b="1" i="0" u="none" strike="noStrike" dirty="0" smtClean="0">
                          <a:solidFill>
                            <a:srgbClr val="7F7F7F"/>
                          </a:solidFill>
                          <a:effectLst/>
                          <a:latin typeface="+mj-lt"/>
                        </a:rPr>
                        <a:t>scope. Required cow dung for commissioning &amp; other like Urea, DAP; Dextrose, jiggery etc will be under </a:t>
                      </a:r>
                      <a:r>
                        <a:rPr lang="en-US" sz="1000" b="1" i="0" u="none" strike="noStrike" dirty="0" smtClean="0">
                          <a:solidFill>
                            <a:srgbClr val="7F7F7F"/>
                          </a:solidFill>
                          <a:effectLst/>
                          <a:latin typeface="+mj-lt"/>
                        </a:rPr>
                        <a:t>client </a:t>
                      </a:r>
                      <a:r>
                        <a:rPr lang="en-US" sz="1000" b="1" i="0" u="none" strike="noStrike" dirty="0" smtClean="0">
                          <a:solidFill>
                            <a:srgbClr val="7F7F7F"/>
                          </a:solidFill>
                          <a:effectLst/>
                          <a:latin typeface="+mj-lt"/>
                        </a:rPr>
                        <a:t>scope in quantity as we </a:t>
                      </a:r>
                      <a:r>
                        <a:rPr lang="en-US" sz="1000" b="1" i="0" u="none" strike="noStrike" dirty="0" smtClean="0">
                          <a:solidFill>
                            <a:srgbClr val="7F7F7F"/>
                          </a:solidFill>
                          <a:effectLst/>
                          <a:latin typeface="+mj-lt"/>
                        </a:rPr>
                        <a:t>say. </a:t>
                      </a:r>
                      <a:endParaRPr lang="en-US" sz="1000" b="1" i="0" u="none" strike="noStrike" dirty="0" smtClean="0">
                        <a:solidFill>
                          <a:srgbClr val="7F7F7F"/>
                        </a:solidFill>
                        <a:effectLst/>
                        <a:latin typeface="+mj-lt"/>
                      </a:endParaRP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US"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US"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79125820"/>
              </p:ext>
            </p:extLst>
          </p:nvPr>
        </p:nvGraphicFramePr>
        <p:xfrm>
          <a:off x="342900" y="2693194"/>
          <a:ext cx="6535612" cy="690753"/>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15 </a:t>
                      </a:r>
                      <a:r>
                        <a:rPr lang="en-US" sz="1000" b="0" dirty="0" smtClean="0">
                          <a:solidFill>
                            <a:schemeClr val="bg1">
                              <a:lumMod val="50000"/>
                            </a:schemeClr>
                          </a:solidFill>
                          <a:latin typeface="+mj-lt"/>
                          <a:ea typeface="Times New Roman"/>
                          <a:cs typeface="Calibri"/>
                        </a:rPr>
                        <a:t>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350-500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4671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07022561"/>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797378566"/>
              </p:ext>
            </p:extLst>
          </p:nvPr>
        </p:nvGraphicFramePr>
        <p:xfrm>
          <a:off x="342900" y="2709291"/>
          <a:ext cx="6895974" cy="2495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a:t>
                      </a:r>
                      <a:r>
                        <a:rPr lang="en-US" sz="1000" b="0" i="0" u="none" strike="noStrike" dirty="0" smtClean="0">
                          <a:solidFill>
                            <a:srgbClr val="808080"/>
                          </a:solidFill>
                          <a:effectLst/>
                          <a:latin typeface="Calibri" panose="020F0502020204030204" pitchFamily="34" charset="0"/>
                        </a:rPr>
                        <a:t>15 </a:t>
                      </a:r>
                      <a:r>
                        <a:rPr lang="en-US" sz="1000" b="0" i="0" u="none" strike="noStrike" dirty="0" smtClean="0">
                          <a:solidFill>
                            <a:srgbClr val="808080"/>
                          </a:solidFill>
                          <a:effectLst/>
                          <a:latin typeface="Calibri" panose="020F0502020204030204" pitchFamily="34" charset="0"/>
                        </a:rPr>
                        <a:t>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a:t>
                      </a:r>
                      <a:r>
                        <a:rPr lang="en-US" sz="1000" b="0" i="0" u="none" strike="noStrike" dirty="0" smtClean="0">
                          <a:solidFill>
                            <a:srgbClr val="808080"/>
                          </a:solidFill>
                          <a:effectLst/>
                          <a:latin typeface="Calibri" panose="020F0502020204030204" pitchFamily="34" charset="0"/>
                        </a:rPr>
                        <a:t>(1 </a:t>
                      </a:r>
                      <a:r>
                        <a:rPr lang="en-US" sz="1000" b="0" i="0" u="none" strike="noStrike" dirty="0" smtClean="0">
                          <a:solidFill>
                            <a:srgbClr val="808080"/>
                          </a:solidFill>
                          <a:effectLst/>
                          <a:latin typeface="Calibri" panose="020F0502020204030204" pitchFamily="34" charset="0"/>
                        </a:rPr>
                        <a:t>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7" name="object 3"/>
          <p:cNvSpPr/>
          <p:nvPr/>
        </p:nvSpPr>
        <p:spPr>
          <a:xfrm>
            <a:off x="0" y="541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545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25" name="object 20">
            <a:extLst>
              <a:ext uri="{FF2B5EF4-FFF2-40B4-BE49-F238E27FC236}">
                <a16:creationId xmlns="" xmlns:a16="http://schemas.microsoft.com/office/drawing/2014/main" id="{6FE6532C-2AFB-4985-81C8-2E14E662312D}"/>
              </a:ext>
            </a:extLst>
          </p:cNvPr>
          <p:cNvSpPr/>
          <p:nvPr/>
        </p:nvSpPr>
        <p:spPr>
          <a:xfrm>
            <a:off x="48006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55577302"/>
              </p:ext>
            </p:extLst>
          </p:nvPr>
        </p:nvGraphicFramePr>
        <p:xfrm>
          <a:off x="342901" y="59436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(If Required)</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6</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pic>
        <p:nvPicPr>
          <p:cNvPr id="15" name="Picture 14"/>
          <p:cNvPicPr>
            <a:picLocks noChangeAspect="1"/>
          </p:cNvPicPr>
          <p:nvPr/>
        </p:nvPicPr>
        <p:blipFill>
          <a:blip r:embed="rId3"/>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89551777"/>
              </p:ext>
            </p:extLst>
          </p:nvPr>
        </p:nvGraphicFramePr>
        <p:xfrm>
          <a:off x="342900" y="24956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0.75 m</a:t>
                      </a:r>
                      <a:r>
                        <a:rPr lang="en-US" sz="1000" b="0" baseline="30000" dirty="0" smtClean="0">
                          <a:solidFill>
                            <a:schemeClr val="bg1">
                              <a:lumMod val="50000"/>
                            </a:schemeClr>
                          </a:solidFill>
                          <a:latin typeface="+mn-lt"/>
                          <a:ea typeface="MS Mincho"/>
                          <a:cs typeface="Times New Roman"/>
                        </a:rPr>
                        <a:t>3 </a:t>
                      </a:r>
                      <a:r>
                        <a:rPr lang="en-US" sz="1000" b="0" baseline="3000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 SS Shaft &amp; Bronze / 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Indoforce</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object 3"/>
          <p:cNvSpPr/>
          <p:nvPr/>
        </p:nvSpPr>
        <p:spPr>
          <a:xfrm>
            <a:off x="0" y="2057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54723" y="2106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29" name="object 20">
            <a:extLst>
              <a:ext uri="{FF2B5EF4-FFF2-40B4-BE49-F238E27FC236}">
                <a16:creationId xmlns:a16="http://schemas.microsoft.com/office/drawing/2014/main" xmlns="" id="{6FE6532C-2AFB-4985-81C8-2E14E662312D}"/>
              </a:ext>
            </a:extLst>
          </p:cNvPr>
          <p:cNvSpPr/>
          <p:nvPr/>
        </p:nvSpPr>
        <p:spPr>
          <a:xfrm>
            <a:off x="3962400" y="2057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16226216"/>
              </p:ext>
            </p:extLst>
          </p:nvPr>
        </p:nvGraphicFramePr>
        <p:xfrm>
          <a:off x="342900" y="4259236"/>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0.75m</a:t>
                      </a:r>
                      <a:r>
                        <a:rPr lang="en-US" sz="1000" b="0" baseline="30000" dirty="0" smtClean="0">
                          <a:solidFill>
                            <a:schemeClr val="bg1">
                              <a:lumMod val="50000"/>
                            </a:schemeClr>
                          </a:solidFill>
                          <a:latin typeface="+mn-lt"/>
                          <a:ea typeface="MS Mincho"/>
                          <a:cs typeface="Times New Roman"/>
                        </a:rPr>
                        <a:t>3 </a:t>
                      </a:r>
                      <a:r>
                        <a:rPr lang="en-US" sz="1000" b="0" baseline="3000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1" name="object 3"/>
          <p:cNvSpPr/>
          <p:nvPr/>
        </p:nvSpPr>
        <p:spPr>
          <a:xfrm>
            <a:off x="7620" y="3810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62343" y="3859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3" name="object 20">
            <a:extLst>
              <a:ext uri="{FF2B5EF4-FFF2-40B4-BE49-F238E27FC236}">
                <a16:creationId xmlns:a16="http://schemas.microsoft.com/office/drawing/2014/main" xmlns="" id="{6FE6532C-2AFB-4985-81C8-2E14E662312D}"/>
              </a:ext>
            </a:extLst>
          </p:cNvPr>
          <p:cNvSpPr/>
          <p:nvPr/>
        </p:nvSpPr>
        <p:spPr>
          <a:xfrm>
            <a:off x="3970020" y="3810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638943092"/>
              </p:ext>
            </p:extLst>
          </p:nvPr>
        </p:nvGraphicFramePr>
        <p:xfrm>
          <a:off x="342900" y="6176476"/>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0.75m</a:t>
                      </a:r>
                      <a:r>
                        <a:rPr lang="en-US" sz="1000" b="0" baseline="30000" dirty="0" smtClean="0">
                          <a:solidFill>
                            <a:schemeClr val="bg1">
                              <a:lumMod val="50000"/>
                            </a:schemeClr>
                          </a:solidFill>
                          <a:latin typeface="+mn-lt"/>
                          <a:ea typeface="MS Mincho"/>
                          <a:cs typeface="Times New Roman"/>
                        </a:rPr>
                        <a:t>3 </a:t>
                      </a:r>
                      <a:r>
                        <a:rPr lang="en-US" sz="1000" b="0" baseline="3000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0" y="57382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54723" y="57877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62400" y="57382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8" name="Table 3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110494230"/>
              </p:ext>
            </p:extLst>
          </p:nvPr>
        </p:nvGraphicFramePr>
        <p:xfrm>
          <a:off x="342900" y="824484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As Applicable Complete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9" name="object 3"/>
          <p:cNvSpPr/>
          <p:nvPr/>
        </p:nvSpPr>
        <p:spPr>
          <a:xfrm>
            <a:off x="7620" y="77956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5"/>
          <p:cNvSpPr txBox="1"/>
          <p:nvPr/>
        </p:nvSpPr>
        <p:spPr>
          <a:xfrm>
            <a:off x="462343" y="78451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1" name="object 20">
            <a:extLst>
              <a:ext uri="{FF2B5EF4-FFF2-40B4-BE49-F238E27FC236}">
                <a16:creationId xmlns:a16="http://schemas.microsoft.com/office/drawing/2014/main" xmlns="" id="{6FE6532C-2AFB-4985-81C8-2E14E662312D}"/>
              </a:ext>
            </a:extLst>
          </p:cNvPr>
          <p:cNvSpPr/>
          <p:nvPr/>
        </p:nvSpPr>
        <p:spPr>
          <a:xfrm>
            <a:off x="3970020" y="77956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3926127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2473</TotalTime>
  <Words>1785</Words>
  <Application>Microsoft Office PowerPoint</Application>
  <PresentationFormat>Custom</PresentationFormat>
  <Paragraphs>259</Paragraphs>
  <Slides>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469</cp:revision>
  <cp:lastPrinted>2018-03-03T08:51:40Z</cp:lastPrinted>
  <dcterms:created xsi:type="dcterms:W3CDTF">2018-02-18T07:33:25Z</dcterms:created>
  <dcterms:modified xsi:type="dcterms:W3CDTF">2019-02-13T12:35:12Z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