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71BB-EC84-45F1-93C0-D32E21D3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9FDC-F86C-44B3-A7B5-4964C7027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04B66-4439-4025-9154-DAA101F0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F74-4A42-468A-8F99-F4C6FB4E5075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6B001-E8F8-4DD6-8198-02346027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00F52-91AC-4D56-B8B8-F9DE9D79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F036-89AF-467D-8709-58A9760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FC34-5EFC-4E72-B305-FFFA857B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713A-2695-4540-9832-C5FCAFA3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CB86F-0D4D-4C86-BA64-E77A35A3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F74-4A42-468A-8F99-F4C6FB4E5075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38264-C196-4311-9AEF-35018852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D2CC7-47F2-4A8B-BDEC-A5F6ABA9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F036-89AF-467D-8709-58A9760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5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AA389-36E2-4D98-8604-17FA5CF16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76E0A-5A82-4CD1-AE27-5D10CAC13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2266C-8187-4703-AE81-DD53ABC6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F74-4A42-468A-8F99-F4C6FB4E5075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D9E41-2E64-4AAE-9711-27FB1037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8A4FF-B8EB-4DB5-94AC-FA0953AF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F036-89AF-467D-8709-58A9760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0277-DF65-4430-8AC9-89196151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C257-D1A1-485F-811C-30C79DF30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3116-734C-4074-8848-ED05E547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F74-4A42-468A-8F99-F4C6FB4E5075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20C6A-77D0-4EC5-90BC-894BCC1B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2063-7D22-4FC8-AAFE-E0E4764B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F036-89AF-467D-8709-58A9760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EFBF-097E-43A5-8C1E-716A476D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92DF4-57F3-4C96-B4A1-99A609F8E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D1BE-CA97-42CD-8642-D3B6B699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F74-4A42-468A-8F99-F4C6FB4E5075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3C4C-7A34-4E30-AF33-F665AF9E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F32F-F9DC-4793-AB11-2F04A4ED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F036-89AF-467D-8709-58A9760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3D19-B869-47E8-9839-D3EFA677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7D3F-4277-4B2D-939C-87C89AD34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7ACF6-8DA1-42E0-9360-E4F14307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0CAAC-B7FF-4879-B9FB-1542C972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F74-4A42-468A-8F99-F4C6FB4E5075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52270-F399-478C-A56E-32355C2A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365C5-C05E-422A-B332-8C6135C3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F036-89AF-467D-8709-58A9760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1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39DF-6FB9-4CA3-AE7F-567B14A2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1F878-804D-4AAE-9E32-29CFDD69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B3274-E245-4509-AB30-6669E1B1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5FDED-D6D0-43EA-AA6B-B1CF85BED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8DC57-1867-48C9-B332-29CE666FE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C589F-6BD3-476F-950B-DD11187C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F74-4A42-468A-8F99-F4C6FB4E5075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AB5AB-B151-4B57-9ACE-D9479C46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27D00-7FB0-4557-9472-DB9467A4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F036-89AF-467D-8709-58A9760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D5EB-DF76-4A91-AB24-D2F7849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4723F-35E5-45D4-BEFA-6AF9FB41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F74-4A42-468A-8F99-F4C6FB4E5075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A7F7A-116E-4E72-AAE4-BCB491AF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49633-028E-457B-9ECF-76A5F28D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F036-89AF-467D-8709-58A9760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7AAC6-5F40-4822-A923-E79644A5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F74-4A42-468A-8F99-F4C6FB4E5075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7DC8-88C9-4713-ADF7-0BB3DD84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94980-E668-4841-B5D1-2D9E2CE7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F036-89AF-467D-8709-58A9760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CC4E-9EEE-474A-9FA2-9FC845D2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87AC-1090-49C8-AC3B-F0C85A3F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86B99-F325-471A-8C88-97728B641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118A3-7985-4574-BB7E-DC541DAD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F74-4A42-468A-8F99-F4C6FB4E5075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90973-DA7B-49FF-B7F2-8AC1D676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40920-D67A-4FD6-B551-0F60B6F7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F036-89AF-467D-8709-58A9760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7802-6F50-4110-B487-B45F2422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D6948-672F-40D2-9F2C-F4D981B0E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D5203-B5FE-4CD1-827A-9F826DB34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10873-C59F-443C-80A5-065787A2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F74-4A42-468A-8F99-F4C6FB4E5075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00401-68FA-422C-B6F6-95597D99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DC4AC-5FBD-49D1-8660-92021D43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F036-89AF-467D-8709-58A9760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0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0DA00-2E09-42DA-878B-FC49DA0A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B8A61-F0ED-4BA8-9E57-01B10295F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0BDDF-14ED-44C6-9789-AF6EFB86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11F74-4A42-468A-8F99-F4C6FB4E5075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A0C0-3E99-408B-BF65-B8DAD2816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29CE4-76D1-46E9-8849-EB236DD6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F036-89AF-467D-8709-58A97609C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4605-5E1B-4784-A6D9-6DBF7B7A9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D5D67-50F8-4752-A5A8-D6CDF1151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short time goal is to get a job and settle </a:t>
            </a:r>
            <a:r>
              <a:rPr lang="en-US"/>
              <a:t>in life</a:t>
            </a:r>
          </a:p>
        </p:txBody>
      </p:sp>
    </p:spTree>
    <p:extLst>
      <p:ext uri="{BB962C8B-B14F-4D97-AF65-F5344CB8AC3E}">
        <p14:creationId xmlns:p14="http://schemas.microsoft.com/office/powerpoint/2010/main" val="98564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2024-06-26T04:21:21Z</dcterms:created>
  <dcterms:modified xsi:type="dcterms:W3CDTF">2024-06-26T04:22:10Z</dcterms:modified>
</cp:coreProperties>
</file>