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F3"/>
    <a:srgbClr val="A9ACEE"/>
    <a:srgbClr val="8FCFEA"/>
    <a:srgbClr val="C6EA8D"/>
    <a:srgbClr val="B3D280"/>
    <a:srgbClr val="CEE7B6"/>
    <a:srgbClr val="A4C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>
        <p:scale>
          <a:sx n="99" d="100"/>
          <a:sy n="99" d="100"/>
        </p:scale>
        <p:origin x="10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C1D0B-5A31-4C4A-8337-9F5EA7E769D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9DC42-ADBA-784A-BD12-974877031283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Problem Statement</a:t>
          </a:r>
          <a:endParaRPr lang="en-GB" sz="2000" dirty="0"/>
        </a:p>
      </dgm:t>
    </dgm:pt>
    <dgm:pt modelId="{819922EC-3E22-C24D-B158-44C336E1552E}" type="parTrans" cxnId="{1181A26F-F6BA-874D-8BC3-F1683433BB7A}">
      <dgm:prSet/>
      <dgm:spPr/>
      <dgm:t>
        <a:bodyPr/>
        <a:lstStyle/>
        <a:p>
          <a:endParaRPr lang="en-GB"/>
        </a:p>
      </dgm:t>
    </dgm:pt>
    <dgm:pt modelId="{85717F1E-4456-6947-B4AD-90180B89D249}" type="sibTrans" cxnId="{1181A26F-F6BA-874D-8BC3-F1683433BB7A}">
      <dgm:prSet/>
      <dgm:spPr>
        <a:ln>
          <a:solidFill>
            <a:srgbClr val="A9ACEE"/>
          </a:solidFill>
        </a:ln>
      </dgm:spPr>
      <dgm:t>
        <a:bodyPr/>
        <a:lstStyle/>
        <a:p>
          <a:endParaRPr lang="en-GB"/>
        </a:p>
      </dgm:t>
    </dgm:pt>
    <dgm:pt modelId="{5B73164C-9109-D44D-97DB-B3D9725D8F96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Enterprises, Roles and UI</a:t>
          </a:r>
          <a:endParaRPr lang="en-GB" sz="2000" dirty="0"/>
        </a:p>
      </dgm:t>
    </dgm:pt>
    <dgm:pt modelId="{A74C040C-ACF0-7843-993F-269E7786F97C}" type="parTrans" cxnId="{75A7A0B9-4681-6A41-96DF-20F646364CF0}">
      <dgm:prSet/>
      <dgm:spPr/>
      <dgm:t>
        <a:bodyPr/>
        <a:lstStyle/>
        <a:p>
          <a:endParaRPr lang="en-GB"/>
        </a:p>
      </dgm:t>
    </dgm:pt>
    <dgm:pt modelId="{A713846B-8061-D446-BAC0-0C52D3C93ECB}" type="sibTrans" cxnId="{75A7A0B9-4681-6A41-96DF-20F646364CF0}">
      <dgm:prSet/>
      <dgm:spPr/>
      <dgm:t>
        <a:bodyPr/>
        <a:lstStyle/>
        <a:p>
          <a:endParaRPr lang="en-GB"/>
        </a:p>
      </dgm:t>
    </dgm:pt>
    <dgm:pt modelId="{9DC6BBB2-5B32-174B-8DB0-3213B65D2028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Work Request</a:t>
          </a:r>
          <a:endParaRPr lang="en-GB" sz="2000" dirty="0"/>
        </a:p>
      </dgm:t>
    </dgm:pt>
    <dgm:pt modelId="{EDA899EC-1D93-E14C-89FC-C4E1E9BF41DD}" type="parTrans" cxnId="{77FE7446-54A3-1C42-85CA-0CE889C36CA9}">
      <dgm:prSet/>
      <dgm:spPr/>
      <dgm:t>
        <a:bodyPr/>
        <a:lstStyle/>
        <a:p>
          <a:endParaRPr lang="en-GB"/>
        </a:p>
      </dgm:t>
    </dgm:pt>
    <dgm:pt modelId="{DBCBF659-8A78-1043-AF3A-43E003E5066F}" type="sibTrans" cxnId="{77FE7446-54A3-1C42-85CA-0CE889C36CA9}">
      <dgm:prSet/>
      <dgm:spPr/>
      <dgm:t>
        <a:bodyPr/>
        <a:lstStyle/>
        <a:p>
          <a:endParaRPr lang="en-GB"/>
        </a:p>
      </dgm:t>
    </dgm:pt>
    <dgm:pt modelId="{5179460D-9755-A44B-8A27-3B07FCDB9828}">
      <dgm:prSet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Future Scope</a:t>
          </a:r>
          <a:endParaRPr lang="en-GB" sz="2000" dirty="0"/>
        </a:p>
      </dgm:t>
    </dgm:pt>
    <dgm:pt modelId="{CD4E9BD5-BC41-B449-852F-046468450B1A}" type="parTrans" cxnId="{B3EE7A23-D131-0B44-9359-CC06DCA698B8}">
      <dgm:prSet/>
      <dgm:spPr/>
      <dgm:t>
        <a:bodyPr/>
        <a:lstStyle/>
        <a:p>
          <a:endParaRPr lang="en-GB"/>
        </a:p>
      </dgm:t>
    </dgm:pt>
    <dgm:pt modelId="{F12F613E-8597-E64E-B84E-682D7092AD5A}" type="sibTrans" cxnId="{B3EE7A23-D131-0B44-9359-CC06DCA698B8}">
      <dgm:prSet/>
      <dgm:spPr/>
      <dgm:t>
        <a:bodyPr/>
        <a:lstStyle/>
        <a:p>
          <a:endParaRPr lang="en-GB"/>
        </a:p>
      </dgm:t>
    </dgm:pt>
    <dgm:pt modelId="{3E56CF05-6A32-9047-BD3A-65C856E9B62C}">
      <dgm:prSet custT="1"/>
      <dgm:spPr>
        <a:solidFill>
          <a:srgbClr val="A9ACEE"/>
        </a:solidFill>
      </dgm:spPr>
      <dgm:t>
        <a:bodyPr/>
        <a:lstStyle/>
        <a:p>
          <a:r>
            <a:rPr lang="en-US" sz="2000" dirty="0"/>
            <a:t>Object Diagram</a:t>
          </a:r>
        </a:p>
      </dgm:t>
    </dgm:pt>
    <dgm:pt modelId="{37001F68-0FD9-A147-BA2D-80958D6D646B}" type="parTrans" cxnId="{F39C12CA-2F5F-8748-9FC6-C30DC6A4558C}">
      <dgm:prSet/>
      <dgm:spPr/>
      <dgm:t>
        <a:bodyPr/>
        <a:lstStyle/>
        <a:p>
          <a:endParaRPr lang="en-GB"/>
        </a:p>
      </dgm:t>
    </dgm:pt>
    <dgm:pt modelId="{38A6C49C-829E-0041-93C6-D1EB49B6D979}" type="sibTrans" cxnId="{F39C12CA-2F5F-8748-9FC6-C30DC6A4558C}">
      <dgm:prSet/>
      <dgm:spPr/>
      <dgm:t>
        <a:bodyPr/>
        <a:lstStyle/>
        <a:p>
          <a:endParaRPr lang="en-GB"/>
        </a:p>
      </dgm:t>
    </dgm:pt>
    <dgm:pt modelId="{47F3CAD9-F2BC-BB43-885A-FB508E7FAB4C}" type="pres">
      <dgm:prSet presAssocID="{C3DC1D0B-5A31-4C4A-8337-9F5EA7E769D9}" presName="Name0" presStyleCnt="0">
        <dgm:presLayoutVars>
          <dgm:chMax val="7"/>
          <dgm:chPref val="7"/>
          <dgm:dir/>
        </dgm:presLayoutVars>
      </dgm:prSet>
      <dgm:spPr/>
    </dgm:pt>
    <dgm:pt modelId="{E692C87D-BD78-1A4E-8D12-A8086E4C67E4}" type="pres">
      <dgm:prSet presAssocID="{C3DC1D0B-5A31-4C4A-8337-9F5EA7E769D9}" presName="Name1" presStyleCnt="0"/>
      <dgm:spPr/>
    </dgm:pt>
    <dgm:pt modelId="{DD5F0FC3-B6FF-364A-B958-739719C2C7EF}" type="pres">
      <dgm:prSet presAssocID="{C3DC1D0B-5A31-4C4A-8337-9F5EA7E769D9}" presName="cycle" presStyleCnt="0"/>
      <dgm:spPr/>
    </dgm:pt>
    <dgm:pt modelId="{C08F656D-485C-1E4A-BFBA-C41E2C11156B}" type="pres">
      <dgm:prSet presAssocID="{C3DC1D0B-5A31-4C4A-8337-9F5EA7E769D9}" presName="srcNode" presStyleLbl="node1" presStyleIdx="0" presStyleCnt="5"/>
      <dgm:spPr/>
    </dgm:pt>
    <dgm:pt modelId="{C2C7EEF7-9577-284B-9EDE-3775DA26F5FD}" type="pres">
      <dgm:prSet presAssocID="{C3DC1D0B-5A31-4C4A-8337-9F5EA7E769D9}" presName="conn" presStyleLbl="parChTrans1D2" presStyleIdx="0" presStyleCnt="1"/>
      <dgm:spPr/>
    </dgm:pt>
    <dgm:pt modelId="{9FC86901-5EBE-E045-8344-033F7A40EB3E}" type="pres">
      <dgm:prSet presAssocID="{C3DC1D0B-5A31-4C4A-8337-9F5EA7E769D9}" presName="extraNode" presStyleLbl="node1" presStyleIdx="0" presStyleCnt="5"/>
      <dgm:spPr/>
    </dgm:pt>
    <dgm:pt modelId="{CE8937A8-C2C9-A044-8F62-309E9B8E2507}" type="pres">
      <dgm:prSet presAssocID="{C3DC1D0B-5A31-4C4A-8337-9F5EA7E769D9}" presName="dstNode" presStyleLbl="node1" presStyleIdx="0" presStyleCnt="5"/>
      <dgm:spPr/>
    </dgm:pt>
    <dgm:pt modelId="{E79401E8-0B18-FA4B-9736-A24F9BAFEE7D}" type="pres">
      <dgm:prSet presAssocID="{3189DC42-ADBA-784A-BD12-974877031283}" presName="text_1" presStyleLbl="node1" presStyleIdx="0" presStyleCnt="5">
        <dgm:presLayoutVars>
          <dgm:bulletEnabled val="1"/>
        </dgm:presLayoutVars>
      </dgm:prSet>
      <dgm:spPr/>
    </dgm:pt>
    <dgm:pt modelId="{CBB6B9DE-93D7-FB40-A8D0-C3323CA919EE}" type="pres">
      <dgm:prSet presAssocID="{3189DC42-ADBA-784A-BD12-974877031283}" presName="accent_1" presStyleCnt="0"/>
      <dgm:spPr/>
    </dgm:pt>
    <dgm:pt modelId="{3E532C07-C7C6-414A-AEDE-5D02A235BC68}" type="pres">
      <dgm:prSet presAssocID="{3189DC42-ADBA-784A-BD12-974877031283}" presName="accentRepeatNode" presStyleLbl="solidFgAcc1" presStyleIdx="0" presStyleCnt="5" custLinFactNeighborX="-3522" custLinFactNeighborY="3638"/>
      <dgm:spPr/>
    </dgm:pt>
    <dgm:pt modelId="{2C6A1ECA-6E3C-9B41-958D-F1143F990AC3}" type="pres">
      <dgm:prSet presAssocID="{3E56CF05-6A32-9047-BD3A-65C856E9B62C}" presName="text_2" presStyleLbl="node1" presStyleIdx="1" presStyleCnt="5">
        <dgm:presLayoutVars>
          <dgm:bulletEnabled val="1"/>
        </dgm:presLayoutVars>
      </dgm:prSet>
      <dgm:spPr/>
    </dgm:pt>
    <dgm:pt modelId="{5F17340D-6780-FE49-AEF8-CB827B60489C}" type="pres">
      <dgm:prSet presAssocID="{3E56CF05-6A32-9047-BD3A-65C856E9B62C}" presName="accent_2" presStyleCnt="0"/>
      <dgm:spPr/>
    </dgm:pt>
    <dgm:pt modelId="{EC0E1344-D2A0-2D40-A1F5-85E43B699B03}" type="pres">
      <dgm:prSet presAssocID="{3E56CF05-6A32-9047-BD3A-65C856E9B62C}" presName="accentRepeatNode" presStyleLbl="solidFgAcc1" presStyleIdx="1" presStyleCnt="5"/>
      <dgm:spPr/>
    </dgm:pt>
    <dgm:pt modelId="{C35FDD2F-7D39-4C4D-AF02-85EA1CD262A2}" type="pres">
      <dgm:prSet presAssocID="{5B73164C-9109-D44D-97DB-B3D9725D8F96}" presName="text_3" presStyleLbl="node1" presStyleIdx="2" presStyleCnt="5">
        <dgm:presLayoutVars>
          <dgm:bulletEnabled val="1"/>
        </dgm:presLayoutVars>
      </dgm:prSet>
      <dgm:spPr/>
    </dgm:pt>
    <dgm:pt modelId="{9DEB7CDE-E273-CE41-B030-C51ED3FBF740}" type="pres">
      <dgm:prSet presAssocID="{5B73164C-9109-D44D-97DB-B3D9725D8F96}" presName="accent_3" presStyleCnt="0"/>
      <dgm:spPr/>
    </dgm:pt>
    <dgm:pt modelId="{0C4A13FC-CE07-0249-B993-DA5FF44BE3D3}" type="pres">
      <dgm:prSet presAssocID="{5B73164C-9109-D44D-97DB-B3D9725D8F96}" presName="accentRepeatNode" presStyleLbl="solidFgAcc1" presStyleIdx="2" presStyleCnt="5"/>
      <dgm:spPr/>
    </dgm:pt>
    <dgm:pt modelId="{454B4444-9053-C548-877D-B1ED61B055A9}" type="pres">
      <dgm:prSet presAssocID="{9DC6BBB2-5B32-174B-8DB0-3213B65D2028}" presName="text_4" presStyleLbl="node1" presStyleIdx="3" presStyleCnt="5">
        <dgm:presLayoutVars>
          <dgm:bulletEnabled val="1"/>
        </dgm:presLayoutVars>
      </dgm:prSet>
      <dgm:spPr/>
    </dgm:pt>
    <dgm:pt modelId="{A76AA52E-F910-FF40-9944-53325F04EB31}" type="pres">
      <dgm:prSet presAssocID="{9DC6BBB2-5B32-174B-8DB0-3213B65D2028}" presName="accent_4" presStyleCnt="0"/>
      <dgm:spPr/>
    </dgm:pt>
    <dgm:pt modelId="{35DC4E34-7CCA-9146-AAD7-AB37F8BD36F0}" type="pres">
      <dgm:prSet presAssocID="{9DC6BBB2-5B32-174B-8DB0-3213B65D2028}" presName="accentRepeatNode" presStyleLbl="solidFgAcc1" presStyleIdx="3" presStyleCnt="5"/>
      <dgm:spPr/>
    </dgm:pt>
    <dgm:pt modelId="{9BE7CAE0-FC24-8644-BA55-7F20D4E2E31F}" type="pres">
      <dgm:prSet presAssocID="{5179460D-9755-A44B-8A27-3B07FCDB9828}" presName="text_5" presStyleLbl="node1" presStyleIdx="4" presStyleCnt="5">
        <dgm:presLayoutVars>
          <dgm:bulletEnabled val="1"/>
        </dgm:presLayoutVars>
      </dgm:prSet>
      <dgm:spPr/>
    </dgm:pt>
    <dgm:pt modelId="{1E37F16C-59A3-B845-8EF6-9BB8FE86C398}" type="pres">
      <dgm:prSet presAssocID="{5179460D-9755-A44B-8A27-3B07FCDB9828}" presName="accent_5" presStyleCnt="0"/>
      <dgm:spPr/>
    </dgm:pt>
    <dgm:pt modelId="{5C55CEEC-77A4-5A46-A877-B2D11FF4EC49}" type="pres">
      <dgm:prSet presAssocID="{5179460D-9755-A44B-8A27-3B07FCDB9828}" presName="accentRepeatNode" presStyleLbl="solidFgAcc1" presStyleIdx="4" presStyleCnt="5"/>
      <dgm:spPr/>
    </dgm:pt>
  </dgm:ptLst>
  <dgm:cxnLst>
    <dgm:cxn modelId="{B3EE7A23-D131-0B44-9359-CC06DCA698B8}" srcId="{C3DC1D0B-5A31-4C4A-8337-9F5EA7E769D9}" destId="{5179460D-9755-A44B-8A27-3B07FCDB9828}" srcOrd="4" destOrd="0" parTransId="{CD4E9BD5-BC41-B449-852F-046468450B1A}" sibTransId="{F12F613E-8597-E64E-B84E-682D7092AD5A}"/>
    <dgm:cxn modelId="{FEF1232E-E1D8-1142-9917-9A267F66C0FB}" type="presOf" srcId="{5179460D-9755-A44B-8A27-3B07FCDB9828}" destId="{9BE7CAE0-FC24-8644-BA55-7F20D4E2E31F}" srcOrd="0" destOrd="0" presId="urn:microsoft.com/office/officeart/2008/layout/VerticalCurvedList"/>
    <dgm:cxn modelId="{77FE7446-54A3-1C42-85CA-0CE889C36CA9}" srcId="{C3DC1D0B-5A31-4C4A-8337-9F5EA7E769D9}" destId="{9DC6BBB2-5B32-174B-8DB0-3213B65D2028}" srcOrd="3" destOrd="0" parTransId="{EDA899EC-1D93-E14C-89FC-C4E1E9BF41DD}" sibTransId="{DBCBF659-8A78-1043-AF3A-43E003E5066F}"/>
    <dgm:cxn modelId="{E8E77852-3FE2-7A4F-BBB4-FE74D26D999D}" type="presOf" srcId="{C3DC1D0B-5A31-4C4A-8337-9F5EA7E769D9}" destId="{47F3CAD9-F2BC-BB43-885A-FB508E7FAB4C}" srcOrd="0" destOrd="0" presId="urn:microsoft.com/office/officeart/2008/layout/VerticalCurvedList"/>
    <dgm:cxn modelId="{1181A26F-F6BA-874D-8BC3-F1683433BB7A}" srcId="{C3DC1D0B-5A31-4C4A-8337-9F5EA7E769D9}" destId="{3189DC42-ADBA-784A-BD12-974877031283}" srcOrd="0" destOrd="0" parTransId="{819922EC-3E22-C24D-B158-44C336E1552E}" sibTransId="{85717F1E-4456-6947-B4AD-90180B89D249}"/>
    <dgm:cxn modelId="{B364B099-0B3E-C041-8439-8C973853C38B}" type="presOf" srcId="{9DC6BBB2-5B32-174B-8DB0-3213B65D2028}" destId="{454B4444-9053-C548-877D-B1ED61B055A9}" srcOrd="0" destOrd="0" presId="urn:microsoft.com/office/officeart/2008/layout/VerticalCurvedList"/>
    <dgm:cxn modelId="{75A7A0B9-4681-6A41-96DF-20F646364CF0}" srcId="{C3DC1D0B-5A31-4C4A-8337-9F5EA7E769D9}" destId="{5B73164C-9109-D44D-97DB-B3D9725D8F96}" srcOrd="2" destOrd="0" parTransId="{A74C040C-ACF0-7843-993F-269E7786F97C}" sibTransId="{A713846B-8061-D446-BAC0-0C52D3C93ECB}"/>
    <dgm:cxn modelId="{47E017BD-ABAF-3946-BA8A-5885BAFF9490}" type="presOf" srcId="{3189DC42-ADBA-784A-BD12-974877031283}" destId="{E79401E8-0B18-FA4B-9736-A24F9BAFEE7D}" srcOrd="0" destOrd="0" presId="urn:microsoft.com/office/officeart/2008/layout/VerticalCurvedList"/>
    <dgm:cxn modelId="{F39C12CA-2F5F-8748-9FC6-C30DC6A4558C}" srcId="{C3DC1D0B-5A31-4C4A-8337-9F5EA7E769D9}" destId="{3E56CF05-6A32-9047-BD3A-65C856E9B62C}" srcOrd="1" destOrd="0" parTransId="{37001F68-0FD9-A147-BA2D-80958D6D646B}" sibTransId="{38A6C49C-829E-0041-93C6-D1EB49B6D979}"/>
    <dgm:cxn modelId="{8EEE1DE4-807E-0740-B4AE-DFB330297211}" type="presOf" srcId="{5B73164C-9109-D44D-97DB-B3D9725D8F96}" destId="{C35FDD2F-7D39-4C4D-AF02-85EA1CD262A2}" srcOrd="0" destOrd="0" presId="urn:microsoft.com/office/officeart/2008/layout/VerticalCurvedList"/>
    <dgm:cxn modelId="{0FE957ED-4935-454A-BFE7-7EE5D43CC9C6}" type="presOf" srcId="{85717F1E-4456-6947-B4AD-90180B89D249}" destId="{C2C7EEF7-9577-284B-9EDE-3775DA26F5FD}" srcOrd="0" destOrd="0" presId="urn:microsoft.com/office/officeart/2008/layout/VerticalCurvedList"/>
    <dgm:cxn modelId="{C5F89FF6-473F-ED43-8F9B-2364C2249294}" type="presOf" srcId="{3E56CF05-6A32-9047-BD3A-65C856E9B62C}" destId="{2C6A1ECA-6E3C-9B41-958D-F1143F990AC3}" srcOrd="0" destOrd="0" presId="urn:microsoft.com/office/officeart/2008/layout/VerticalCurvedList"/>
    <dgm:cxn modelId="{AB76E41C-7E9C-5540-ABD7-B0699DAEF1E1}" type="presParOf" srcId="{47F3CAD9-F2BC-BB43-885A-FB508E7FAB4C}" destId="{E692C87D-BD78-1A4E-8D12-A8086E4C67E4}" srcOrd="0" destOrd="0" presId="urn:microsoft.com/office/officeart/2008/layout/VerticalCurvedList"/>
    <dgm:cxn modelId="{DDE3FA07-2513-2D47-883D-30B026039B80}" type="presParOf" srcId="{E692C87D-BD78-1A4E-8D12-A8086E4C67E4}" destId="{DD5F0FC3-B6FF-364A-B958-739719C2C7EF}" srcOrd="0" destOrd="0" presId="urn:microsoft.com/office/officeart/2008/layout/VerticalCurvedList"/>
    <dgm:cxn modelId="{5719DF5A-EFFD-164F-834D-80B8E31D9F1D}" type="presParOf" srcId="{DD5F0FC3-B6FF-364A-B958-739719C2C7EF}" destId="{C08F656D-485C-1E4A-BFBA-C41E2C11156B}" srcOrd="0" destOrd="0" presId="urn:microsoft.com/office/officeart/2008/layout/VerticalCurvedList"/>
    <dgm:cxn modelId="{2F3F8481-C35F-144B-9681-7118A002F211}" type="presParOf" srcId="{DD5F0FC3-B6FF-364A-B958-739719C2C7EF}" destId="{C2C7EEF7-9577-284B-9EDE-3775DA26F5FD}" srcOrd="1" destOrd="0" presId="urn:microsoft.com/office/officeart/2008/layout/VerticalCurvedList"/>
    <dgm:cxn modelId="{BA625AA8-BAEF-3844-9209-259A8BAC7307}" type="presParOf" srcId="{DD5F0FC3-B6FF-364A-B958-739719C2C7EF}" destId="{9FC86901-5EBE-E045-8344-033F7A40EB3E}" srcOrd="2" destOrd="0" presId="urn:microsoft.com/office/officeart/2008/layout/VerticalCurvedList"/>
    <dgm:cxn modelId="{65CD550C-4CAF-6540-BC26-B1676B911258}" type="presParOf" srcId="{DD5F0FC3-B6FF-364A-B958-739719C2C7EF}" destId="{CE8937A8-C2C9-A044-8F62-309E9B8E2507}" srcOrd="3" destOrd="0" presId="urn:microsoft.com/office/officeart/2008/layout/VerticalCurvedList"/>
    <dgm:cxn modelId="{D5CD59E0-074A-834C-B307-945137537C97}" type="presParOf" srcId="{E692C87D-BD78-1A4E-8D12-A8086E4C67E4}" destId="{E79401E8-0B18-FA4B-9736-A24F9BAFEE7D}" srcOrd="1" destOrd="0" presId="urn:microsoft.com/office/officeart/2008/layout/VerticalCurvedList"/>
    <dgm:cxn modelId="{27DE7AD2-78C0-5849-A904-D7BAD8037A22}" type="presParOf" srcId="{E692C87D-BD78-1A4E-8D12-A8086E4C67E4}" destId="{CBB6B9DE-93D7-FB40-A8D0-C3323CA919EE}" srcOrd="2" destOrd="0" presId="urn:microsoft.com/office/officeart/2008/layout/VerticalCurvedList"/>
    <dgm:cxn modelId="{2B70F199-A17A-314F-8061-A7C89CF10973}" type="presParOf" srcId="{CBB6B9DE-93D7-FB40-A8D0-C3323CA919EE}" destId="{3E532C07-C7C6-414A-AEDE-5D02A235BC68}" srcOrd="0" destOrd="0" presId="urn:microsoft.com/office/officeart/2008/layout/VerticalCurvedList"/>
    <dgm:cxn modelId="{A84B76D0-524D-B04A-B013-F40066FEDC63}" type="presParOf" srcId="{E692C87D-BD78-1A4E-8D12-A8086E4C67E4}" destId="{2C6A1ECA-6E3C-9B41-958D-F1143F990AC3}" srcOrd="3" destOrd="0" presId="urn:microsoft.com/office/officeart/2008/layout/VerticalCurvedList"/>
    <dgm:cxn modelId="{D58D555B-5C61-0B47-A9DF-AA405BDD4C41}" type="presParOf" srcId="{E692C87D-BD78-1A4E-8D12-A8086E4C67E4}" destId="{5F17340D-6780-FE49-AEF8-CB827B60489C}" srcOrd="4" destOrd="0" presId="urn:microsoft.com/office/officeart/2008/layout/VerticalCurvedList"/>
    <dgm:cxn modelId="{CDF75CE9-63E2-7E4E-9018-D079EEF8841B}" type="presParOf" srcId="{5F17340D-6780-FE49-AEF8-CB827B60489C}" destId="{EC0E1344-D2A0-2D40-A1F5-85E43B699B03}" srcOrd="0" destOrd="0" presId="urn:microsoft.com/office/officeart/2008/layout/VerticalCurvedList"/>
    <dgm:cxn modelId="{53B312ED-3C68-F349-AEE3-38AB5DB293E0}" type="presParOf" srcId="{E692C87D-BD78-1A4E-8D12-A8086E4C67E4}" destId="{C35FDD2F-7D39-4C4D-AF02-85EA1CD262A2}" srcOrd="5" destOrd="0" presId="urn:microsoft.com/office/officeart/2008/layout/VerticalCurvedList"/>
    <dgm:cxn modelId="{8C5F9950-A169-8B4E-950C-DB77FB858348}" type="presParOf" srcId="{E692C87D-BD78-1A4E-8D12-A8086E4C67E4}" destId="{9DEB7CDE-E273-CE41-B030-C51ED3FBF740}" srcOrd="6" destOrd="0" presId="urn:microsoft.com/office/officeart/2008/layout/VerticalCurvedList"/>
    <dgm:cxn modelId="{418ACD86-2173-F247-B68B-7D5B053A62FA}" type="presParOf" srcId="{9DEB7CDE-E273-CE41-B030-C51ED3FBF740}" destId="{0C4A13FC-CE07-0249-B993-DA5FF44BE3D3}" srcOrd="0" destOrd="0" presId="urn:microsoft.com/office/officeart/2008/layout/VerticalCurvedList"/>
    <dgm:cxn modelId="{86BA1033-720D-9B41-8E2C-B5581B5F94DF}" type="presParOf" srcId="{E692C87D-BD78-1A4E-8D12-A8086E4C67E4}" destId="{454B4444-9053-C548-877D-B1ED61B055A9}" srcOrd="7" destOrd="0" presId="urn:microsoft.com/office/officeart/2008/layout/VerticalCurvedList"/>
    <dgm:cxn modelId="{1F4695B7-53E5-3F4E-A3E9-1B294AF86CF0}" type="presParOf" srcId="{E692C87D-BD78-1A4E-8D12-A8086E4C67E4}" destId="{A76AA52E-F910-FF40-9944-53325F04EB31}" srcOrd="8" destOrd="0" presId="urn:microsoft.com/office/officeart/2008/layout/VerticalCurvedList"/>
    <dgm:cxn modelId="{AF36FC9D-05F6-4845-B8C2-89C3837D15B7}" type="presParOf" srcId="{A76AA52E-F910-FF40-9944-53325F04EB31}" destId="{35DC4E34-7CCA-9146-AAD7-AB37F8BD36F0}" srcOrd="0" destOrd="0" presId="urn:microsoft.com/office/officeart/2008/layout/VerticalCurvedList"/>
    <dgm:cxn modelId="{3E23399A-C929-6C4B-80B2-E61432745D63}" type="presParOf" srcId="{E692C87D-BD78-1A4E-8D12-A8086E4C67E4}" destId="{9BE7CAE0-FC24-8644-BA55-7F20D4E2E31F}" srcOrd="9" destOrd="0" presId="urn:microsoft.com/office/officeart/2008/layout/VerticalCurvedList"/>
    <dgm:cxn modelId="{D9EA0C12-51F5-1A4C-9BCC-358641C06998}" type="presParOf" srcId="{E692C87D-BD78-1A4E-8D12-A8086E4C67E4}" destId="{1E37F16C-59A3-B845-8EF6-9BB8FE86C398}" srcOrd="10" destOrd="0" presId="urn:microsoft.com/office/officeart/2008/layout/VerticalCurvedList"/>
    <dgm:cxn modelId="{D148B905-0319-4E4D-B6D7-AF142708DE41}" type="presParOf" srcId="{1E37F16C-59A3-B845-8EF6-9BB8FE86C398}" destId="{5C55CEEC-77A4-5A46-A877-B2D11FF4EC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D2D11-2E76-F44A-8499-55DE7E821A14}" type="doc">
      <dgm:prSet loTypeId="urn:microsoft.com/office/officeart/2005/8/layout/p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30A0FF-3378-A748-9B3A-375A345CEC1B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GB" sz="2000" dirty="0"/>
            <a:t>Doctor suggests medical investigation and prescribes treatment</a:t>
          </a:r>
        </a:p>
        <a:p>
          <a:pPr algn="l"/>
          <a:endParaRPr lang="en-GB" sz="2000" dirty="0"/>
        </a:p>
        <a:p>
          <a:pPr algn="l"/>
          <a:r>
            <a:rPr lang="en-GB" sz="2000" dirty="0"/>
            <a:t>Doctor evaluates if patients requires blood</a:t>
          </a:r>
        </a:p>
        <a:p>
          <a:pPr algn="ctr"/>
          <a:endParaRPr lang="en-GB" sz="2000" dirty="0"/>
        </a:p>
      </dgm:t>
    </dgm:pt>
    <dgm:pt modelId="{56ADA1B3-1939-0042-9349-DF7914392AA4}" type="parTrans" cxnId="{1CB51CA2-F9ED-D448-9FE3-C78631B924A5}">
      <dgm:prSet/>
      <dgm:spPr/>
      <dgm:t>
        <a:bodyPr/>
        <a:lstStyle/>
        <a:p>
          <a:endParaRPr lang="en-GB"/>
        </a:p>
      </dgm:t>
    </dgm:pt>
    <dgm:pt modelId="{15AB79DA-0E29-7E4B-9376-EA9D2105EF45}" type="sibTrans" cxnId="{1CB51CA2-F9ED-D448-9FE3-C78631B924A5}">
      <dgm:prSet/>
      <dgm:spPr/>
      <dgm:t>
        <a:bodyPr/>
        <a:lstStyle/>
        <a:p>
          <a:endParaRPr lang="en-GB"/>
        </a:p>
      </dgm:t>
    </dgm:pt>
    <dgm:pt modelId="{B52BC266-5007-1E40-8C09-46EDA16FA20A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US" sz="2000" dirty="0"/>
            <a:t>Attendant adds request for blood and the blood type necessary  for the patient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Check the status of requests raised</a:t>
          </a:r>
        </a:p>
        <a:p>
          <a:pPr algn="l"/>
          <a:endParaRPr lang="en-GB" sz="2000" dirty="0"/>
        </a:p>
      </dgm:t>
    </dgm:pt>
    <dgm:pt modelId="{C6596F10-3E32-9D45-A45D-C9D3260A0773}" type="parTrans" cxnId="{B209CFE9-BFC5-874F-84DB-3AFF414434B1}">
      <dgm:prSet/>
      <dgm:spPr/>
      <dgm:t>
        <a:bodyPr/>
        <a:lstStyle/>
        <a:p>
          <a:endParaRPr lang="en-GB"/>
        </a:p>
      </dgm:t>
    </dgm:pt>
    <dgm:pt modelId="{73BF56CC-881D-CE40-ABAD-9D4232245A36}" type="sibTrans" cxnId="{B209CFE9-BFC5-874F-84DB-3AFF414434B1}">
      <dgm:prSet/>
      <dgm:spPr/>
      <dgm:t>
        <a:bodyPr/>
        <a:lstStyle/>
        <a:p>
          <a:endParaRPr lang="en-GB"/>
        </a:p>
      </dgm:t>
    </dgm:pt>
    <dgm:pt modelId="{192A0E5D-16D1-8944-9A2D-7ECB95260ECF}">
      <dgm:prSet phldrT="[Text]" custT="1"/>
      <dgm:spPr>
        <a:solidFill>
          <a:srgbClr val="A9ACEE"/>
        </a:solidFill>
      </dgm:spPr>
      <dgm:t>
        <a:bodyPr/>
        <a:lstStyle/>
        <a:p>
          <a:pPr algn="l"/>
          <a:r>
            <a:rPr lang="en-US" sz="2000" dirty="0"/>
            <a:t>Assistant adds appointments for doctor  </a:t>
          </a:r>
        </a:p>
        <a:p>
          <a:pPr algn="l"/>
          <a:endParaRPr lang="en-US" sz="2000" dirty="0"/>
        </a:p>
        <a:p>
          <a:pPr algn="l"/>
          <a:r>
            <a:rPr lang="en-US" sz="2000" dirty="0"/>
            <a:t>Checks patient visit requests</a:t>
          </a:r>
        </a:p>
        <a:p>
          <a:pPr algn="l"/>
          <a:endParaRPr lang="en-GB" sz="2000" dirty="0"/>
        </a:p>
        <a:p>
          <a:pPr algn="l"/>
          <a:r>
            <a:rPr lang="en-GB" sz="2000" dirty="0"/>
            <a:t>Elevate </a:t>
          </a:r>
          <a:r>
            <a:rPr lang="en-US" sz="2000" dirty="0"/>
            <a:t>funding requests to for patients in need</a:t>
          </a:r>
        </a:p>
        <a:p>
          <a:pPr algn="l"/>
          <a:endParaRPr lang="en-GB" sz="2000" dirty="0"/>
        </a:p>
      </dgm:t>
    </dgm:pt>
    <dgm:pt modelId="{A8A11721-B9CB-944C-8CA4-3B9584CAD327}" type="parTrans" cxnId="{7DB0193E-6BEF-9545-8914-34B5751366BE}">
      <dgm:prSet/>
      <dgm:spPr/>
      <dgm:t>
        <a:bodyPr/>
        <a:lstStyle/>
        <a:p>
          <a:endParaRPr lang="en-GB"/>
        </a:p>
      </dgm:t>
    </dgm:pt>
    <dgm:pt modelId="{B87ADB13-5E9F-6846-A8E4-2B690CA76B7D}" type="sibTrans" cxnId="{7DB0193E-6BEF-9545-8914-34B5751366BE}">
      <dgm:prSet/>
      <dgm:spPr/>
      <dgm:t>
        <a:bodyPr/>
        <a:lstStyle/>
        <a:p>
          <a:endParaRPr lang="en-GB"/>
        </a:p>
      </dgm:t>
    </dgm:pt>
    <dgm:pt modelId="{0DDB5E9C-EF01-1249-B553-17BE71EFA9B9}" type="pres">
      <dgm:prSet presAssocID="{B43D2D11-2E76-F44A-8499-55DE7E821A14}" presName="Name0" presStyleCnt="0">
        <dgm:presLayoutVars>
          <dgm:dir/>
          <dgm:resizeHandles val="exact"/>
        </dgm:presLayoutVars>
      </dgm:prSet>
      <dgm:spPr/>
    </dgm:pt>
    <dgm:pt modelId="{3ED49D1F-21A3-B149-B72B-4E75FA60CA98}" type="pres">
      <dgm:prSet presAssocID="{B43D2D11-2E76-F44A-8499-55DE7E821A14}" presName="bkgdShp" presStyleLbl="alignAccFollowNode1" presStyleIdx="0" presStyleCnt="1" custLinFactNeighborX="2241" custLinFactNeighborY="-33904"/>
      <dgm:spPr>
        <a:noFill/>
      </dgm:spPr>
    </dgm:pt>
    <dgm:pt modelId="{BA59A009-4E6C-2840-B280-4FD3CC84CF45}" type="pres">
      <dgm:prSet presAssocID="{B43D2D11-2E76-F44A-8499-55DE7E821A14}" presName="linComp" presStyleCnt="0"/>
      <dgm:spPr/>
    </dgm:pt>
    <dgm:pt modelId="{342A668E-FA8F-6D4A-8193-6AEA6423E718}" type="pres">
      <dgm:prSet presAssocID="{FB30A0FF-3378-A748-9B3A-375A345CEC1B}" presName="compNode" presStyleCnt="0"/>
      <dgm:spPr/>
    </dgm:pt>
    <dgm:pt modelId="{D25AB529-B696-8F42-9124-BEA716DCC747}" type="pres">
      <dgm:prSet presAssocID="{FB30A0FF-3378-A748-9B3A-375A345CEC1B}" presName="node" presStyleLbl="node1" presStyleIdx="0" presStyleCnt="3">
        <dgm:presLayoutVars>
          <dgm:bulletEnabled val="1"/>
        </dgm:presLayoutVars>
      </dgm:prSet>
      <dgm:spPr/>
    </dgm:pt>
    <dgm:pt modelId="{4EC66671-38DC-C547-989B-123F42D381FB}" type="pres">
      <dgm:prSet presAssocID="{FB30A0FF-3378-A748-9B3A-375A345CEC1B}" presName="invisiNode" presStyleLbl="node1" presStyleIdx="0" presStyleCnt="3"/>
      <dgm:spPr/>
    </dgm:pt>
    <dgm:pt modelId="{35AD8718-EFAE-5349-9D68-DA335172A12A}" type="pres">
      <dgm:prSet presAssocID="{FB30A0FF-3378-A748-9B3A-375A345CEC1B}" presName="imagNode" presStyleLbl="fgImgPlace1" presStyleIdx="0" presStyleCnt="3" custLinFactNeighborX="-2620" custLinFactNeighborY="2640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8CDFEFAA-D395-7D49-8EBB-DF889ED0D288}" type="pres">
      <dgm:prSet presAssocID="{15AB79DA-0E29-7E4B-9376-EA9D2105EF45}" presName="sibTrans" presStyleLbl="sibTrans2D1" presStyleIdx="0" presStyleCnt="0"/>
      <dgm:spPr/>
    </dgm:pt>
    <dgm:pt modelId="{A6282A7B-CA2B-AD44-8738-552413EA4218}" type="pres">
      <dgm:prSet presAssocID="{B52BC266-5007-1E40-8C09-46EDA16FA20A}" presName="compNode" presStyleCnt="0"/>
      <dgm:spPr/>
    </dgm:pt>
    <dgm:pt modelId="{5F0A9140-4C31-9346-8DDB-ED0C504A81B9}" type="pres">
      <dgm:prSet presAssocID="{B52BC266-5007-1E40-8C09-46EDA16FA20A}" presName="node" presStyleLbl="node1" presStyleIdx="1" presStyleCnt="3" custScaleX="100044" custLinFactNeighborX="1630" custLinFactNeighborY="48">
        <dgm:presLayoutVars>
          <dgm:bulletEnabled val="1"/>
        </dgm:presLayoutVars>
      </dgm:prSet>
      <dgm:spPr/>
    </dgm:pt>
    <dgm:pt modelId="{163C6FB7-F593-1C4F-B954-46866F099844}" type="pres">
      <dgm:prSet presAssocID="{B52BC266-5007-1E40-8C09-46EDA16FA20A}" presName="invisiNode" presStyleLbl="node1" presStyleIdx="1" presStyleCnt="3"/>
      <dgm:spPr/>
    </dgm:pt>
    <dgm:pt modelId="{528649C1-D015-FE44-9F29-F23079E29745}" type="pres">
      <dgm:prSet presAssocID="{B52BC266-5007-1E40-8C09-46EDA16FA20A}" presName="imagNode" presStyleLbl="fgImgPlace1" presStyleIdx="1" presStyleCnt="3" custLinFactNeighborX="539" custLinFactNeighborY="2945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2EB8B23F-8139-3046-B903-C330F23B92AC}" type="pres">
      <dgm:prSet presAssocID="{73BF56CC-881D-CE40-ABAD-9D4232245A36}" presName="sibTrans" presStyleLbl="sibTrans2D1" presStyleIdx="0" presStyleCnt="0"/>
      <dgm:spPr/>
    </dgm:pt>
    <dgm:pt modelId="{36983909-D7CA-F948-A79B-F97658ECF111}" type="pres">
      <dgm:prSet presAssocID="{192A0E5D-16D1-8944-9A2D-7ECB95260ECF}" presName="compNode" presStyleCnt="0"/>
      <dgm:spPr/>
    </dgm:pt>
    <dgm:pt modelId="{2523A746-F05D-E344-964A-A723593F9BD4}" type="pres">
      <dgm:prSet presAssocID="{192A0E5D-16D1-8944-9A2D-7ECB95260ECF}" presName="node" presStyleLbl="node1" presStyleIdx="2" presStyleCnt="3" custScaleX="96913" custScaleY="99976" custLinFactNeighborX="1880" custLinFactNeighborY="30">
        <dgm:presLayoutVars>
          <dgm:bulletEnabled val="1"/>
        </dgm:presLayoutVars>
      </dgm:prSet>
      <dgm:spPr/>
    </dgm:pt>
    <dgm:pt modelId="{C6CC5DEB-9D99-194E-8FB0-3C5CE19C3F96}" type="pres">
      <dgm:prSet presAssocID="{192A0E5D-16D1-8944-9A2D-7ECB95260ECF}" presName="invisiNode" presStyleLbl="node1" presStyleIdx="2" presStyleCnt="3"/>
      <dgm:spPr/>
    </dgm:pt>
    <dgm:pt modelId="{64E3002C-A789-F045-B6B3-BD8266DC8419}" type="pres">
      <dgm:prSet presAssocID="{192A0E5D-16D1-8944-9A2D-7ECB95260ECF}" presName="imagNode" presStyleLbl="fgImgPlace1" presStyleIdx="2" presStyleCnt="3" custLinFactNeighborX="-162" custLinFactNeighborY="1056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6C55E2E-AC54-0242-9F7B-FAD801F75707}" type="presOf" srcId="{B43D2D11-2E76-F44A-8499-55DE7E821A14}" destId="{0DDB5E9C-EF01-1249-B553-17BE71EFA9B9}" srcOrd="0" destOrd="0" presId="urn:microsoft.com/office/officeart/2005/8/layout/pList2"/>
    <dgm:cxn modelId="{7DB0193E-6BEF-9545-8914-34B5751366BE}" srcId="{B43D2D11-2E76-F44A-8499-55DE7E821A14}" destId="{192A0E5D-16D1-8944-9A2D-7ECB95260ECF}" srcOrd="2" destOrd="0" parTransId="{A8A11721-B9CB-944C-8CA4-3B9584CAD327}" sibTransId="{B87ADB13-5E9F-6846-A8E4-2B690CA76B7D}"/>
    <dgm:cxn modelId="{6D96556A-CC3F-164E-86F2-051A65DF9461}" type="presOf" srcId="{B52BC266-5007-1E40-8C09-46EDA16FA20A}" destId="{5F0A9140-4C31-9346-8DDB-ED0C504A81B9}" srcOrd="0" destOrd="0" presId="urn:microsoft.com/office/officeart/2005/8/layout/pList2"/>
    <dgm:cxn modelId="{94297883-6BC0-014F-BCA9-E29358061148}" type="presOf" srcId="{15AB79DA-0E29-7E4B-9376-EA9D2105EF45}" destId="{8CDFEFAA-D395-7D49-8EBB-DF889ED0D288}" srcOrd="0" destOrd="0" presId="urn:microsoft.com/office/officeart/2005/8/layout/pList2"/>
    <dgm:cxn modelId="{97157D8A-CF28-8E4D-98DA-16F2575F76B8}" type="presOf" srcId="{FB30A0FF-3378-A748-9B3A-375A345CEC1B}" destId="{D25AB529-B696-8F42-9124-BEA716DCC747}" srcOrd="0" destOrd="0" presId="urn:microsoft.com/office/officeart/2005/8/layout/pList2"/>
    <dgm:cxn modelId="{1CB51CA2-F9ED-D448-9FE3-C78631B924A5}" srcId="{B43D2D11-2E76-F44A-8499-55DE7E821A14}" destId="{FB30A0FF-3378-A748-9B3A-375A345CEC1B}" srcOrd="0" destOrd="0" parTransId="{56ADA1B3-1939-0042-9349-DF7914392AA4}" sibTransId="{15AB79DA-0E29-7E4B-9376-EA9D2105EF45}"/>
    <dgm:cxn modelId="{060B88D3-D609-DE41-87E9-864714B11BD6}" type="presOf" srcId="{73BF56CC-881D-CE40-ABAD-9D4232245A36}" destId="{2EB8B23F-8139-3046-B903-C330F23B92AC}" srcOrd="0" destOrd="0" presId="urn:microsoft.com/office/officeart/2005/8/layout/pList2"/>
    <dgm:cxn modelId="{B209CFE9-BFC5-874F-84DB-3AFF414434B1}" srcId="{B43D2D11-2E76-F44A-8499-55DE7E821A14}" destId="{B52BC266-5007-1E40-8C09-46EDA16FA20A}" srcOrd="1" destOrd="0" parTransId="{C6596F10-3E32-9D45-A45D-C9D3260A0773}" sibTransId="{73BF56CC-881D-CE40-ABAD-9D4232245A36}"/>
    <dgm:cxn modelId="{AFEFC7F8-8151-2C48-AFD8-9CEB1B7C3453}" type="presOf" srcId="{192A0E5D-16D1-8944-9A2D-7ECB95260ECF}" destId="{2523A746-F05D-E344-964A-A723593F9BD4}" srcOrd="0" destOrd="0" presId="urn:microsoft.com/office/officeart/2005/8/layout/pList2"/>
    <dgm:cxn modelId="{0DFFA78C-B794-5943-B95D-9A246360DDC3}" type="presParOf" srcId="{0DDB5E9C-EF01-1249-B553-17BE71EFA9B9}" destId="{3ED49D1F-21A3-B149-B72B-4E75FA60CA98}" srcOrd="0" destOrd="0" presId="urn:microsoft.com/office/officeart/2005/8/layout/pList2"/>
    <dgm:cxn modelId="{AE8CD0F0-F396-8B49-B85B-64C4532B5A7A}" type="presParOf" srcId="{0DDB5E9C-EF01-1249-B553-17BE71EFA9B9}" destId="{BA59A009-4E6C-2840-B280-4FD3CC84CF45}" srcOrd="1" destOrd="0" presId="urn:microsoft.com/office/officeart/2005/8/layout/pList2"/>
    <dgm:cxn modelId="{82FA806E-2AE4-7A4E-A184-8A3D317599E0}" type="presParOf" srcId="{BA59A009-4E6C-2840-B280-4FD3CC84CF45}" destId="{342A668E-FA8F-6D4A-8193-6AEA6423E718}" srcOrd="0" destOrd="0" presId="urn:microsoft.com/office/officeart/2005/8/layout/pList2"/>
    <dgm:cxn modelId="{BEB82C90-984B-1240-9739-3F31A10BC976}" type="presParOf" srcId="{342A668E-FA8F-6D4A-8193-6AEA6423E718}" destId="{D25AB529-B696-8F42-9124-BEA716DCC747}" srcOrd="0" destOrd="0" presId="urn:microsoft.com/office/officeart/2005/8/layout/pList2"/>
    <dgm:cxn modelId="{2A9403AE-2E31-E847-9A08-00628B665A22}" type="presParOf" srcId="{342A668E-FA8F-6D4A-8193-6AEA6423E718}" destId="{4EC66671-38DC-C547-989B-123F42D381FB}" srcOrd="1" destOrd="0" presId="urn:microsoft.com/office/officeart/2005/8/layout/pList2"/>
    <dgm:cxn modelId="{114267CA-25FC-644E-BC61-34A3EE36A104}" type="presParOf" srcId="{342A668E-FA8F-6D4A-8193-6AEA6423E718}" destId="{35AD8718-EFAE-5349-9D68-DA335172A12A}" srcOrd="2" destOrd="0" presId="urn:microsoft.com/office/officeart/2005/8/layout/pList2"/>
    <dgm:cxn modelId="{C492BC7B-51B1-4B4E-8835-8194967B38D9}" type="presParOf" srcId="{BA59A009-4E6C-2840-B280-4FD3CC84CF45}" destId="{8CDFEFAA-D395-7D49-8EBB-DF889ED0D288}" srcOrd="1" destOrd="0" presId="urn:microsoft.com/office/officeart/2005/8/layout/pList2"/>
    <dgm:cxn modelId="{28A61B8E-6FFD-674F-A635-A6802D0BE401}" type="presParOf" srcId="{BA59A009-4E6C-2840-B280-4FD3CC84CF45}" destId="{A6282A7B-CA2B-AD44-8738-552413EA4218}" srcOrd="2" destOrd="0" presId="urn:microsoft.com/office/officeart/2005/8/layout/pList2"/>
    <dgm:cxn modelId="{0C20C158-275C-714B-98E5-60CB1E0B5669}" type="presParOf" srcId="{A6282A7B-CA2B-AD44-8738-552413EA4218}" destId="{5F0A9140-4C31-9346-8DDB-ED0C504A81B9}" srcOrd="0" destOrd="0" presId="urn:microsoft.com/office/officeart/2005/8/layout/pList2"/>
    <dgm:cxn modelId="{845A5CCD-B945-1247-A016-C7EB433515CC}" type="presParOf" srcId="{A6282A7B-CA2B-AD44-8738-552413EA4218}" destId="{163C6FB7-F593-1C4F-B954-46866F099844}" srcOrd="1" destOrd="0" presId="urn:microsoft.com/office/officeart/2005/8/layout/pList2"/>
    <dgm:cxn modelId="{A448F982-B037-1245-A36F-0EFAF7DCB101}" type="presParOf" srcId="{A6282A7B-CA2B-AD44-8738-552413EA4218}" destId="{528649C1-D015-FE44-9F29-F23079E29745}" srcOrd="2" destOrd="0" presId="urn:microsoft.com/office/officeart/2005/8/layout/pList2"/>
    <dgm:cxn modelId="{816CC3B8-53B4-CE42-A7DE-91CA1F84351C}" type="presParOf" srcId="{BA59A009-4E6C-2840-B280-4FD3CC84CF45}" destId="{2EB8B23F-8139-3046-B903-C330F23B92AC}" srcOrd="3" destOrd="0" presId="urn:microsoft.com/office/officeart/2005/8/layout/pList2"/>
    <dgm:cxn modelId="{F640C8FA-9495-CD4F-8970-43518F0C13E0}" type="presParOf" srcId="{BA59A009-4E6C-2840-B280-4FD3CC84CF45}" destId="{36983909-D7CA-F948-A79B-F97658ECF111}" srcOrd="4" destOrd="0" presId="urn:microsoft.com/office/officeart/2005/8/layout/pList2"/>
    <dgm:cxn modelId="{D1C66A1A-30D9-4443-A225-D05CF4CCA4CC}" type="presParOf" srcId="{36983909-D7CA-F948-A79B-F97658ECF111}" destId="{2523A746-F05D-E344-964A-A723593F9BD4}" srcOrd="0" destOrd="0" presId="urn:microsoft.com/office/officeart/2005/8/layout/pList2"/>
    <dgm:cxn modelId="{7F7E215F-0451-1848-B229-4ADAECCC6A56}" type="presParOf" srcId="{36983909-D7CA-F948-A79B-F97658ECF111}" destId="{C6CC5DEB-9D99-194E-8FB0-3C5CE19C3F96}" srcOrd="1" destOrd="0" presId="urn:microsoft.com/office/officeart/2005/8/layout/pList2"/>
    <dgm:cxn modelId="{AC6111BE-B38D-3545-ABB7-C014F00DC992}" type="presParOf" srcId="{36983909-D7CA-F948-A79B-F97658ECF111}" destId="{64E3002C-A789-F045-B6B3-BD8266DC841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645BC-3D7B-374E-8C74-554196AB67C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EAB8151-E8A6-8C49-964F-0A0BE2E7E790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3000" dirty="0">
              <a:solidFill>
                <a:schemeClr val="bg2"/>
              </a:solidFill>
            </a:rPr>
            <a:t>Manage Volunteer</a:t>
          </a:r>
          <a:endParaRPr lang="en-GB" sz="3000" dirty="0"/>
        </a:p>
      </dgm:t>
    </dgm:pt>
    <dgm:pt modelId="{0FCF5795-A5AC-7842-B4C6-337BFFA1840A}" type="parTrans" cxnId="{8E12323F-AA61-7F49-A639-309A2229A7D9}">
      <dgm:prSet/>
      <dgm:spPr/>
      <dgm:t>
        <a:bodyPr/>
        <a:lstStyle/>
        <a:p>
          <a:endParaRPr lang="en-GB"/>
        </a:p>
      </dgm:t>
    </dgm:pt>
    <dgm:pt modelId="{63C88460-D4C0-E449-B8F2-E8DEE11D0C04}" type="sibTrans" cxnId="{8E12323F-AA61-7F49-A639-309A2229A7D9}">
      <dgm:prSet/>
      <dgm:spPr/>
      <dgm:t>
        <a:bodyPr/>
        <a:lstStyle/>
        <a:p>
          <a:endParaRPr lang="en-GB"/>
        </a:p>
      </dgm:t>
    </dgm:pt>
    <dgm:pt modelId="{BE0BC80B-7D23-3146-B386-19EC0E7A0E5A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Publishes journal to donors</a:t>
          </a:r>
          <a:endParaRPr lang="en-GB" sz="2000" dirty="0"/>
        </a:p>
      </dgm:t>
    </dgm:pt>
    <dgm:pt modelId="{1FAC49F4-EB8B-A849-A27F-A2587A8AA8A7}" type="parTrans" cxnId="{25806AA6-A130-C24D-AE08-B506DFD6A8E6}">
      <dgm:prSet/>
      <dgm:spPr/>
      <dgm:t>
        <a:bodyPr/>
        <a:lstStyle/>
        <a:p>
          <a:endParaRPr lang="en-GB"/>
        </a:p>
      </dgm:t>
    </dgm:pt>
    <dgm:pt modelId="{F7A76249-192B-4346-A87A-8A84D0A92F39}" type="sibTrans" cxnId="{25806AA6-A130-C24D-AE08-B506DFD6A8E6}">
      <dgm:prSet/>
      <dgm:spPr/>
      <dgm:t>
        <a:bodyPr/>
        <a:lstStyle/>
        <a:p>
          <a:endParaRPr lang="en-GB"/>
        </a:p>
      </dgm:t>
    </dgm:pt>
    <dgm:pt modelId="{CB8B1547-B9C0-2146-BF42-9312648F24A7}">
      <dgm:prSet phldrT="[Text]" custT="1"/>
      <dgm:spPr>
        <a:solidFill>
          <a:srgbClr val="A9ACEE"/>
        </a:solidFill>
      </dgm:spPr>
      <dgm:t>
        <a:bodyPr/>
        <a:lstStyle/>
        <a:p>
          <a:r>
            <a:rPr lang="en-US" sz="3000" dirty="0">
              <a:solidFill>
                <a:schemeClr val="bg2"/>
              </a:solidFill>
            </a:rPr>
            <a:t>Manage Admin</a:t>
          </a:r>
          <a:endParaRPr lang="en-GB" sz="3000" dirty="0"/>
        </a:p>
      </dgm:t>
    </dgm:pt>
    <dgm:pt modelId="{58452321-73D9-FE43-B04C-CD4F4E74FC6D}" type="parTrans" cxnId="{D33F9647-31A7-8645-8B5D-07D5146A0FAE}">
      <dgm:prSet/>
      <dgm:spPr/>
      <dgm:t>
        <a:bodyPr/>
        <a:lstStyle/>
        <a:p>
          <a:endParaRPr lang="en-GB"/>
        </a:p>
      </dgm:t>
    </dgm:pt>
    <dgm:pt modelId="{5A975D86-4B64-5C4C-9BF9-5E25F12D3FA7}" type="sibTrans" cxnId="{D33F9647-31A7-8645-8B5D-07D5146A0FAE}">
      <dgm:prSet/>
      <dgm:spPr/>
      <dgm:t>
        <a:bodyPr/>
        <a:lstStyle/>
        <a:p>
          <a:endParaRPr lang="en-GB"/>
        </a:p>
      </dgm:t>
    </dgm:pt>
    <dgm:pt modelId="{C663CB92-FE59-134B-BE08-538AD31E3966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View a list of donors and donations</a:t>
          </a:r>
          <a:endParaRPr lang="en-GB" sz="2000" dirty="0"/>
        </a:p>
      </dgm:t>
    </dgm:pt>
    <dgm:pt modelId="{C7D9B5FD-46A4-AA4B-B482-2F3E0010024D}" type="parTrans" cxnId="{3836DA72-E208-864E-A8A4-9773C3C76461}">
      <dgm:prSet/>
      <dgm:spPr/>
      <dgm:t>
        <a:bodyPr/>
        <a:lstStyle/>
        <a:p>
          <a:endParaRPr lang="en-GB"/>
        </a:p>
      </dgm:t>
    </dgm:pt>
    <dgm:pt modelId="{CB120CBC-DF2E-AD47-897D-CB7675391173}" type="sibTrans" cxnId="{3836DA72-E208-864E-A8A4-9773C3C76461}">
      <dgm:prSet/>
      <dgm:spPr/>
      <dgm:t>
        <a:bodyPr/>
        <a:lstStyle/>
        <a:p>
          <a:endParaRPr lang="en-GB"/>
        </a:p>
      </dgm:t>
    </dgm:pt>
    <dgm:pt modelId="{DF26D7AA-8357-0A40-AD74-BAB2C2D30B3B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Manage funds received and donated</a:t>
          </a:r>
          <a:endParaRPr lang="en-GB" sz="2000" dirty="0"/>
        </a:p>
      </dgm:t>
    </dgm:pt>
    <dgm:pt modelId="{87668F9E-2653-C845-8FF1-29DA912A78F9}" type="parTrans" cxnId="{A189B83F-C044-7349-86D2-1F1BA5C25BE7}">
      <dgm:prSet/>
      <dgm:spPr/>
      <dgm:t>
        <a:bodyPr/>
        <a:lstStyle/>
        <a:p>
          <a:endParaRPr lang="en-GB"/>
        </a:p>
      </dgm:t>
    </dgm:pt>
    <dgm:pt modelId="{DFF6855F-8256-8740-8AA0-022830882D2A}" type="sibTrans" cxnId="{A189B83F-C044-7349-86D2-1F1BA5C25BE7}">
      <dgm:prSet/>
      <dgm:spPr/>
      <dgm:t>
        <a:bodyPr/>
        <a:lstStyle/>
        <a:p>
          <a:endParaRPr lang="en-GB"/>
        </a:p>
      </dgm:t>
    </dgm:pt>
    <dgm:pt modelId="{9D7E0105-B18E-824A-96CC-2FE80B852DEF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endParaRPr lang="en-GB" sz="2000" dirty="0"/>
        </a:p>
      </dgm:t>
    </dgm:pt>
    <dgm:pt modelId="{CDA52533-221F-A84F-8C23-43A5A1D0FF84}" type="parTrans" cxnId="{457AFEA6-6770-EC48-8343-C834C0118A90}">
      <dgm:prSet/>
      <dgm:spPr/>
      <dgm:t>
        <a:bodyPr/>
        <a:lstStyle/>
        <a:p>
          <a:endParaRPr lang="en-GB"/>
        </a:p>
      </dgm:t>
    </dgm:pt>
    <dgm:pt modelId="{A0ACF7D3-0752-FA4E-A239-05D9FC2795EC}" type="sibTrans" cxnId="{457AFEA6-6770-EC48-8343-C834C0118A90}">
      <dgm:prSet/>
      <dgm:spPr/>
      <dgm:t>
        <a:bodyPr/>
        <a:lstStyle/>
        <a:p>
          <a:endParaRPr lang="en-GB"/>
        </a:p>
      </dgm:t>
    </dgm:pt>
    <dgm:pt modelId="{E899DDBC-3BC1-5A45-BB90-2B863F27A54A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2"/>
              </a:solidFill>
            </a:rPr>
            <a:t>View a list of patients requesting funds</a:t>
          </a:r>
          <a:endParaRPr lang="en-GB" sz="2000" dirty="0"/>
        </a:p>
      </dgm:t>
    </dgm:pt>
    <dgm:pt modelId="{DB57A63C-3802-F045-9820-3F49B07385FB}" type="parTrans" cxnId="{41BDA201-EFFC-9647-93AA-61EC2652F2F8}">
      <dgm:prSet/>
      <dgm:spPr/>
      <dgm:t>
        <a:bodyPr/>
        <a:lstStyle/>
        <a:p>
          <a:endParaRPr lang="en-GB"/>
        </a:p>
      </dgm:t>
    </dgm:pt>
    <dgm:pt modelId="{6DD02AFC-6B78-6D4A-90FD-F6CC03A0DFEA}" type="sibTrans" cxnId="{41BDA201-EFFC-9647-93AA-61EC2652F2F8}">
      <dgm:prSet/>
      <dgm:spPr/>
      <dgm:t>
        <a:bodyPr/>
        <a:lstStyle/>
        <a:p>
          <a:endParaRPr lang="en-GB"/>
        </a:p>
      </dgm:t>
    </dgm:pt>
    <dgm:pt modelId="{3009F339-1CE1-4449-9737-0E55DBAEFDC0}">
      <dgm:prSet phldrT="[Text]" custT="1"/>
      <dgm:spPr>
        <a:solidFill>
          <a:srgbClr val="CFD6F3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sz="2000" dirty="0"/>
        </a:p>
      </dgm:t>
    </dgm:pt>
    <dgm:pt modelId="{5774F0DF-5C54-BF40-940A-8ED46668C41E}" type="parTrans" cxnId="{AB2D369A-66B7-CA47-93CB-35D6A74E0717}">
      <dgm:prSet/>
      <dgm:spPr/>
      <dgm:t>
        <a:bodyPr/>
        <a:lstStyle/>
        <a:p>
          <a:endParaRPr lang="en-GB"/>
        </a:p>
      </dgm:t>
    </dgm:pt>
    <dgm:pt modelId="{4FC20218-356A-0B48-8996-6F2A2BA2F401}" type="sibTrans" cxnId="{AB2D369A-66B7-CA47-93CB-35D6A74E0717}">
      <dgm:prSet/>
      <dgm:spPr/>
      <dgm:t>
        <a:bodyPr/>
        <a:lstStyle/>
        <a:p>
          <a:endParaRPr lang="en-GB"/>
        </a:p>
      </dgm:t>
    </dgm:pt>
    <dgm:pt modelId="{60B6931E-A6C4-4F4C-82C7-B091E29E98AC}" type="pres">
      <dgm:prSet presAssocID="{A16645BC-3D7B-374E-8C74-554196AB67C9}" presName="Name0" presStyleCnt="0">
        <dgm:presLayoutVars>
          <dgm:dir/>
          <dgm:animLvl val="lvl"/>
          <dgm:resizeHandles val="exact"/>
        </dgm:presLayoutVars>
      </dgm:prSet>
      <dgm:spPr/>
    </dgm:pt>
    <dgm:pt modelId="{9914792D-5278-0843-9CD8-43FC13424C8F}" type="pres">
      <dgm:prSet presAssocID="{BEAB8151-E8A6-8C49-964F-0A0BE2E7E790}" presName="composite" presStyleCnt="0"/>
      <dgm:spPr/>
    </dgm:pt>
    <dgm:pt modelId="{EF4765BF-B308-3446-B731-1D3CF8359527}" type="pres">
      <dgm:prSet presAssocID="{BEAB8151-E8A6-8C49-964F-0A0BE2E7E7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B6607E9-1263-6143-AF2A-3D714D9ED957}" type="pres">
      <dgm:prSet presAssocID="{BEAB8151-E8A6-8C49-964F-0A0BE2E7E790}" presName="desTx" presStyleLbl="alignAccFollowNode1" presStyleIdx="0" presStyleCnt="2">
        <dgm:presLayoutVars>
          <dgm:bulletEnabled val="1"/>
        </dgm:presLayoutVars>
      </dgm:prSet>
      <dgm:spPr/>
    </dgm:pt>
    <dgm:pt modelId="{399FA9B2-1C10-CD49-8721-1DEE5EBC0CFF}" type="pres">
      <dgm:prSet presAssocID="{63C88460-D4C0-E449-B8F2-E8DEE11D0C04}" presName="space" presStyleCnt="0"/>
      <dgm:spPr/>
    </dgm:pt>
    <dgm:pt modelId="{6E0B0372-B8AD-914E-BAEC-BBAD8F9BE6A8}" type="pres">
      <dgm:prSet presAssocID="{CB8B1547-B9C0-2146-BF42-9312648F24A7}" presName="composite" presStyleCnt="0"/>
      <dgm:spPr/>
    </dgm:pt>
    <dgm:pt modelId="{1A4B8180-5C42-C24B-BB1C-95E74ADB3F56}" type="pres">
      <dgm:prSet presAssocID="{CB8B1547-B9C0-2146-BF42-9312648F24A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43D16F-7A97-494D-929C-725EBEC9DAC2}" type="pres">
      <dgm:prSet presAssocID="{CB8B1547-B9C0-2146-BF42-9312648F24A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1BDA201-EFFC-9647-93AA-61EC2652F2F8}" srcId="{CB8B1547-B9C0-2146-BF42-9312648F24A7}" destId="{E899DDBC-3BC1-5A45-BB90-2B863F27A54A}" srcOrd="4" destOrd="0" parTransId="{DB57A63C-3802-F045-9820-3F49B07385FB}" sibTransId="{6DD02AFC-6B78-6D4A-90FD-F6CC03A0DFEA}"/>
    <dgm:cxn modelId="{FFE92C05-023C-5044-926C-C1B0B4DEE0E0}" type="presOf" srcId="{C663CB92-FE59-134B-BE08-538AD31E3966}" destId="{0C43D16F-7A97-494D-929C-725EBEC9DAC2}" srcOrd="0" destOrd="0" presId="urn:microsoft.com/office/officeart/2005/8/layout/hList1"/>
    <dgm:cxn modelId="{3CE02C28-1E9C-1141-B587-2C1C51A2580F}" type="presOf" srcId="{E899DDBC-3BC1-5A45-BB90-2B863F27A54A}" destId="{0C43D16F-7A97-494D-929C-725EBEC9DAC2}" srcOrd="0" destOrd="4" presId="urn:microsoft.com/office/officeart/2005/8/layout/hList1"/>
    <dgm:cxn modelId="{8E12323F-AA61-7F49-A639-309A2229A7D9}" srcId="{A16645BC-3D7B-374E-8C74-554196AB67C9}" destId="{BEAB8151-E8A6-8C49-964F-0A0BE2E7E790}" srcOrd="0" destOrd="0" parTransId="{0FCF5795-A5AC-7842-B4C6-337BFFA1840A}" sibTransId="{63C88460-D4C0-E449-B8F2-E8DEE11D0C04}"/>
    <dgm:cxn modelId="{A189B83F-C044-7349-86D2-1F1BA5C25BE7}" srcId="{CB8B1547-B9C0-2146-BF42-9312648F24A7}" destId="{DF26D7AA-8357-0A40-AD74-BAB2C2D30B3B}" srcOrd="2" destOrd="0" parTransId="{87668F9E-2653-C845-8FF1-29DA912A78F9}" sibTransId="{DFF6855F-8256-8740-8AA0-022830882D2A}"/>
    <dgm:cxn modelId="{D33F9647-31A7-8645-8B5D-07D5146A0FAE}" srcId="{A16645BC-3D7B-374E-8C74-554196AB67C9}" destId="{CB8B1547-B9C0-2146-BF42-9312648F24A7}" srcOrd="1" destOrd="0" parTransId="{58452321-73D9-FE43-B04C-CD4F4E74FC6D}" sibTransId="{5A975D86-4B64-5C4C-9BF9-5E25F12D3FA7}"/>
    <dgm:cxn modelId="{7DF84B5B-6EF4-C74C-AB52-47A89F9DA112}" type="presOf" srcId="{BEAB8151-E8A6-8C49-964F-0A0BE2E7E790}" destId="{EF4765BF-B308-3446-B731-1D3CF8359527}" srcOrd="0" destOrd="0" presId="urn:microsoft.com/office/officeart/2005/8/layout/hList1"/>
    <dgm:cxn modelId="{3836DA72-E208-864E-A8A4-9773C3C76461}" srcId="{CB8B1547-B9C0-2146-BF42-9312648F24A7}" destId="{C663CB92-FE59-134B-BE08-538AD31E3966}" srcOrd="0" destOrd="0" parTransId="{C7D9B5FD-46A4-AA4B-B482-2F3E0010024D}" sibTransId="{CB120CBC-DF2E-AD47-897D-CB7675391173}"/>
    <dgm:cxn modelId="{88357D95-C4A0-C547-A4FB-56A67B7E833F}" type="presOf" srcId="{3009F339-1CE1-4449-9737-0E55DBAEFDC0}" destId="{0C43D16F-7A97-494D-929C-725EBEC9DAC2}" srcOrd="0" destOrd="3" presId="urn:microsoft.com/office/officeart/2005/8/layout/hList1"/>
    <dgm:cxn modelId="{AB2D369A-66B7-CA47-93CB-35D6A74E0717}" srcId="{CB8B1547-B9C0-2146-BF42-9312648F24A7}" destId="{3009F339-1CE1-4449-9737-0E55DBAEFDC0}" srcOrd="3" destOrd="0" parTransId="{5774F0DF-5C54-BF40-940A-8ED46668C41E}" sibTransId="{4FC20218-356A-0B48-8996-6F2A2BA2F401}"/>
    <dgm:cxn modelId="{FE94939D-5928-724C-B931-BE17D7E0EEE2}" type="presOf" srcId="{DF26D7AA-8357-0A40-AD74-BAB2C2D30B3B}" destId="{0C43D16F-7A97-494D-929C-725EBEC9DAC2}" srcOrd="0" destOrd="2" presId="urn:microsoft.com/office/officeart/2005/8/layout/hList1"/>
    <dgm:cxn modelId="{A7BE78A2-7898-454D-B1F9-62D2731B8D53}" type="presOf" srcId="{A16645BC-3D7B-374E-8C74-554196AB67C9}" destId="{60B6931E-A6C4-4F4C-82C7-B091E29E98AC}" srcOrd="0" destOrd="0" presId="urn:microsoft.com/office/officeart/2005/8/layout/hList1"/>
    <dgm:cxn modelId="{25806AA6-A130-C24D-AE08-B506DFD6A8E6}" srcId="{BEAB8151-E8A6-8C49-964F-0A0BE2E7E790}" destId="{BE0BC80B-7D23-3146-B386-19EC0E7A0E5A}" srcOrd="0" destOrd="0" parTransId="{1FAC49F4-EB8B-A849-A27F-A2587A8AA8A7}" sibTransId="{F7A76249-192B-4346-A87A-8A84D0A92F39}"/>
    <dgm:cxn modelId="{457AFEA6-6770-EC48-8343-C834C0118A90}" srcId="{CB8B1547-B9C0-2146-BF42-9312648F24A7}" destId="{9D7E0105-B18E-824A-96CC-2FE80B852DEF}" srcOrd="1" destOrd="0" parTransId="{CDA52533-221F-A84F-8C23-43A5A1D0FF84}" sibTransId="{A0ACF7D3-0752-FA4E-A239-05D9FC2795EC}"/>
    <dgm:cxn modelId="{F71C84BE-F276-E94F-A004-5E3A1D7506D5}" type="presOf" srcId="{9D7E0105-B18E-824A-96CC-2FE80B852DEF}" destId="{0C43D16F-7A97-494D-929C-725EBEC9DAC2}" srcOrd="0" destOrd="1" presId="urn:microsoft.com/office/officeart/2005/8/layout/hList1"/>
    <dgm:cxn modelId="{0FBF5ADA-00C6-9641-B6FC-57EA3C1B772D}" type="presOf" srcId="{CB8B1547-B9C0-2146-BF42-9312648F24A7}" destId="{1A4B8180-5C42-C24B-BB1C-95E74ADB3F56}" srcOrd="0" destOrd="0" presId="urn:microsoft.com/office/officeart/2005/8/layout/hList1"/>
    <dgm:cxn modelId="{64637AE9-CB2F-8446-8F7A-F9ED165AFE5F}" type="presOf" srcId="{BE0BC80B-7D23-3146-B386-19EC0E7A0E5A}" destId="{9B6607E9-1263-6143-AF2A-3D714D9ED957}" srcOrd="0" destOrd="0" presId="urn:microsoft.com/office/officeart/2005/8/layout/hList1"/>
    <dgm:cxn modelId="{A48EF41D-6F3E-264B-AF8C-7A46EFFEAE45}" type="presParOf" srcId="{60B6931E-A6C4-4F4C-82C7-B091E29E98AC}" destId="{9914792D-5278-0843-9CD8-43FC13424C8F}" srcOrd="0" destOrd="0" presId="urn:microsoft.com/office/officeart/2005/8/layout/hList1"/>
    <dgm:cxn modelId="{F88F8169-CE17-E84C-99BC-1613DF491259}" type="presParOf" srcId="{9914792D-5278-0843-9CD8-43FC13424C8F}" destId="{EF4765BF-B308-3446-B731-1D3CF8359527}" srcOrd="0" destOrd="0" presId="urn:microsoft.com/office/officeart/2005/8/layout/hList1"/>
    <dgm:cxn modelId="{5CC6158F-ECAC-F94B-B982-7C6823289BD6}" type="presParOf" srcId="{9914792D-5278-0843-9CD8-43FC13424C8F}" destId="{9B6607E9-1263-6143-AF2A-3D714D9ED957}" srcOrd="1" destOrd="0" presId="urn:microsoft.com/office/officeart/2005/8/layout/hList1"/>
    <dgm:cxn modelId="{844378C5-DB66-3B47-823F-7B476BC35074}" type="presParOf" srcId="{60B6931E-A6C4-4F4C-82C7-B091E29E98AC}" destId="{399FA9B2-1C10-CD49-8721-1DEE5EBC0CFF}" srcOrd="1" destOrd="0" presId="urn:microsoft.com/office/officeart/2005/8/layout/hList1"/>
    <dgm:cxn modelId="{6414C6C0-0008-0547-BECB-C95680663307}" type="presParOf" srcId="{60B6931E-A6C4-4F4C-82C7-B091E29E98AC}" destId="{6E0B0372-B8AD-914E-BAEC-BBAD8F9BE6A8}" srcOrd="2" destOrd="0" presId="urn:microsoft.com/office/officeart/2005/8/layout/hList1"/>
    <dgm:cxn modelId="{6065D6C9-6E6A-D447-AD4E-C25F7E7699B8}" type="presParOf" srcId="{6E0B0372-B8AD-914E-BAEC-BBAD8F9BE6A8}" destId="{1A4B8180-5C42-C24B-BB1C-95E74ADB3F56}" srcOrd="0" destOrd="0" presId="urn:microsoft.com/office/officeart/2005/8/layout/hList1"/>
    <dgm:cxn modelId="{2AEA9E88-22DD-9F4B-A84F-203CA7B4AA17}" type="presParOf" srcId="{6E0B0372-B8AD-914E-BAEC-BBAD8F9BE6A8}" destId="{0C43D16F-7A97-494D-929C-725EBEC9DA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CA1622-3F64-4B4B-9498-E0097AE8B27E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334BFD-787C-184A-AD38-51F6C41AC3EE}">
      <dgm:prSet phldrT="[Text]"/>
      <dgm:spPr/>
      <dgm:t>
        <a:bodyPr/>
        <a:lstStyle/>
        <a:p>
          <a:r>
            <a:rPr lang="en-GB" dirty="0"/>
            <a:t>User Registration</a:t>
          </a:r>
        </a:p>
      </dgm:t>
    </dgm:pt>
    <dgm:pt modelId="{F8D47C1A-3653-0545-862A-BD490D37866B}" type="parTrans" cxnId="{60DDF4E1-201B-F54E-AD01-E3846B08A60B}">
      <dgm:prSet/>
      <dgm:spPr/>
      <dgm:t>
        <a:bodyPr/>
        <a:lstStyle/>
        <a:p>
          <a:endParaRPr lang="en-GB"/>
        </a:p>
      </dgm:t>
    </dgm:pt>
    <dgm:pt modelId="{5E82B1A5-3728-D940-90A8-25E47D84D94F}" type="sibTrans" cxnId="{60DDF4E1-201B-F54E-AD01-E3846B08A60B}">
      <dgm:prSet/>
      <dgm:spPr/>
      <dgm:t>
        <a:bodyPr/>
        <a:lstStyle/>
        <a:p>
          <a:endParaRPr lang="en-GB"/>
        </a:p>
      </dgm:t>
    </dgm:pt>
    <dgm:pt modelId="{1C76A101-8ECC-F540-8A0F-B3BF4BF1D54B}">
      <dgm:prSet phldrT="[Text]"/>
      <dgm:spPr/>
      <dgm:t>
        <a:bodyPr/>
        <a:lstStyle/>
        <a:p>
          <a:r>
            <a:rPr lang="en-GB" dirty="0"/>
            <a:t>Verify the User</a:t>
          </a:r>
        </a:p>
      </dgm:t>
    </dgm:pt>
    <dgm:pt modelId="{DCA31C18-319C-C74D-A0B0-AF4B49372494}" type="parTrans" cxnId="{45D4D250-CB48-2A4F-8AA7-2DFEF064864D}">
      <dgm:prSet/>
      <dgm:spPr/>
      <dgm:t>
        <a:bodyPr/>
        <a:lstStyle/>
        <a:p>
          <a:endParaRPr lang="en-GB"/>
        </a:p>
      </dgm:t>
    </dgm:pt>
    <dgm:pt modelId="{92287ADB-A9E1-9F4D-A3C5-AB9B2251666B}" type="sibTrans" cxnId="{45D4D250-CB48-2A4F-8AA7-2DFEF064864D}">
      <dgm:prSet/>
      <dgm:spPr/>
      <dgm:t>
        <a:bodyPr/>
        <a:lstStyle/>
        <a:p>
          <a:endParaRPr lang="en-GB"/>
        </a:p>
      </dgm:t>
    </dgm:pt>
    <dgm:pt modelId="{4E98524C-5477-2B4D-827C-9DED1C3542D0}">
      <dgm:prSet phldrT="[Text]"/>
      <dgm:spPr/>
      <dgm:t>
        <a:bodyPr/>
        <a:lstStyle/>
        <a:p>
          <a:r>
            <a:rPr lang="en-GB" dirty="0"/>
            <a:t>Authenticate User (OTP generated)</a:t>
          </a:r>
        </a:p>
      </dgm:t>
    </dgm:pt>
    <dgm:pt modelId="{A2EDD4AB-F56C-1A44-AF3D-2E9106D0E21F}" type="parTrans" cxnId="{800CAE8F-7E7D-6949-B091-5EAEA83A5FD2}">
      <dgm:prSet/>
      <dgm:spPr/>
      <dgm:t>
        <a:bodyPr/>
        <a:lstStyle/>
        <a:p>
          <a:endParaRPr lang="en-GB"/>
        </a:p>
      </dgm:t>
    </dgm:pt>
    <dgm:pt modelId="{126D27F7-B201-BF4E-BE1C-D162395BA9AF}" type="sibTrans" cxnId="{800CAE8F-7E7D-6949-B091-5EAEA83A5FD2}">
      <dgm:prSet/>
      <dgm:spPr/>
      <dgm:t>
        <a:bodyPr/>
        <a:lstStyle/>
        <a:p>
          <a:endParaRPr lang="en-GB"/>
        </a:p>
      </dgm:t>
    </dgm:pt>
    <dgm:pt modelId="{8C980BDC-5E19-F14E-9E81-BC904F6532D7}">
      <dgm:prSet phldrT="[Text]"/>
      <dgm:spPr/>
      <dgm:t>
        <a:bodyPr/>
        <a:lstStyle/>
        <a:p>
          <a:r>
            <a:rPr lang="en-GB" dirty="0"/>
            <a:t>Login to work area</a:t>
          </a:r>
        </a:p>
      </dgm:t>
    </dgm:pt>
    <dgm:pt modelId="{8BE1410E-4D01-9042-BBC6-75F6B276089B}" type="parTrans" cxnId="{EC370C55-97E7-8744-A8B4-027B128855A7}">
      <dgm:prSet/>
      <dgm:spPr/>
      <dgm:t>
        <a:bodyPr/>
        <a:lstStyle/>
        <a:p>
          <a:endParaRPr lang="en-GB"/>
        </a:p>
      </dgm:t>
    </dgm:pt>
    <dgm:pt modelId="{577A1940-B119-C747-9B56-171805C85DE5}" type="sibTrans" cxnId="{EC370C55-97E7-8744-A8B4-027B128855A7}">
      <dgm:prSet/>
      <dgm:spPr/>
      <dgm:t>
        <a:bodyPr/>
        <a:lstStyle/>
        <a:p>
          <a:endParaRPr lang="en-GB"/>
        </a:p>
      </dgm:t>
    </dgm:pt>
    <dgm:pt modelId="{CFCAE068-5284-D94A-B040-E95492D32731}" type="pres">
      <dgm:prSet presAssocID="{15CA1622-3F64-4B4B-9498-E0097AE8B27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042E443-689F-0840-896C-0FE18FA1DCFE}" type="pres">
      <dgm:prSet presAssocID="{CF334BFD-787C-184A-AD38-51F6C41AC3EE}" presName="Accent1" presStyleCnt="0"/>
      <dgm:spPr/>
    </dgm:pt>
    <dgm:pt modelId="{AA73BAB0-AA07-F24A-98EA-095EFC9D681F}" type="pres">
      <dgm:prSet presAssocID="{CF334BFD-787C-184A-AD38-51F6C41AC3EE}" presName="Accent" presStyleLbl="node1" presStyleIdx="0" presStyleCnt="4"/>
      <dgm:spPr/>
    </dgm:pt>
    <dgm:pt modelId="{77C59C59-C34A-3B45-9B63-26BE6C9173C5}" type="pres">
      <dgm:prSet presAssocID="{CF334BFD-787C-184A-AD38-51F6C41AC3EE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E84FEDD-7268-FA44-8C3C-D1585CEFF311}" type="pres">
      <dgm:prSet presAssocID="{1C76A101-8ECC-F540-8A0F-B3BF4BF1D54B}" presName="Accent2" presStyleCnt="0"/>
      <dgm:spPr/>
    </dgm:pt>
    <dgm:pt modelId="{1298FEF1-3EEC-C34C-910B-0ED5D6021EC5}" type="pres">
      <dgm:prSet presAssocID="{1C76A101-8ECC-F540-8A0F-B3BF4BF1D54B}" presName="Accent" presStyleLbl="node1" presStyleIdx="1" presStyleCnt="4"/>
      <dgm:spPr/>
    </dgm:pt>
    <dgm:pt modelId="{0B38C5E3-FDC4-644C-B232-D1ED5C4AB6BE}" type="pres">
      <dgm:prSet presAssocID="{1C76A101-8ECC-F540-8A0F-B3BF4BF1D54B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688FCF57-ED05-E743-B488-A00688387CE7}" type="pres">
      <dgm:prSet presAssocID="{4E98524C-5477-2B4D-827C-9DED1C3542D0}" presName="Accent3" presStyleCnt="0"/>
      <dgm:spPr/>
    </dgm:pt>
    <dgm:pt modelId="{C0FCA793-4DC4-C54A-B925-E7E33B78E8B2}" type="pres">
      <dgm:prSet presAssocID="{4E98524C-5477-2B4D-827C-9DED1C3542D0}" presName="Accent" presStyleLbl="node1" presStyleIdx="2" presStyleCnt="4"/>
      <dgm:spPr/>
    </dgm:pt>
    <dgm:pt modelId="{AD4232DE-D369-4943-B5B9-1398588F03F1}" type="pres">
      <dgm:prSet presAssocID="{4E98524C-5477-2B4D-827C-9DED1C3542D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9EA58F0F-BAE3-C24E-ACA7-E8994A27E9D3}" type="pres">
      <dgm:prSet presAssocID="{8C980BDC-5E19-F14E-9E81-BC904F6532D7}" presName="Accent4" presStyleCnt="0"/>
      <dgm:spPr/>
    </dgm:pt>
    <dgm:pt modelId="{7CBCF9C3-E6FA-D446-9590-7FECD0205821}" type="pres">
      <dgm:prSet presAssocID="{8C980BDC-5E19-F14E-9E81-BC904F6532D7}" presName="Accent" presStyleLbl="node1" presStyleIdx="3" presStyleCnt="4"/>
      <dgm:spPr/>
    </dgm:pt>
    <dgm:pt modelId="{8EE12B27-F086-8F49-9ADF-4CB0FC46662F}" type="pres">
      <dgm:prSet presAssocID="{8C980BDC-5E19-F14E-9E81-BC904F6532D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C9AE611-C346-E349-A8FA-67479A6794B5}" type="presOf" srcId="{8C980BDC-5E19-F14E-9E81-BC904F6532D7}" destId="{8EE12B27-F086-8F49-9ADF-4CB0FC46662F}" srcOrd="0" destOrd="0" presId="urn:microsoft.com/office/officeart/2009/layout/CircleArrowProcess"/>
    <dgm:cxn modelId="{45D4D250-CB48-2A4F-8AA7-2DFEF064864D}" srcId="{15CA1622-3F64-4B4B-9498-E0097AE8B27E}" destId="{1C76A101-8ECC-F540-8A0F-B3BF4BF1D54B}" srcOrd="1" destOrd="0" parTransId="{DCA31C18-319C-C74D-A0B0-AF4B49372494}" sibTransId="{92287ADB-A9E1-9F4D-A3C5-AB9B2251666B}"/>
    <dgm:cxn modelId="{EC370C55-97E7-8744-A8B4-027B128855A7}" srcId="{15CA1622-3F64-4B4B-9498-E0097AE8B27E}" destId="{8C980BDC-5E19-F14E-9E81-BC904F6532D7}" srcOrd="3" destOrd="0" parTransId="{8BE1410E-4D01-9042-BBC6-75F6B276089B}" sibTransId="{577A1940-B119-C747-9B56-171805C85DE5}"/>
    <dgm:cxn modelId="{52A36B6C-2AB5-084E-866E-FEEACA8EBA19}" type="presOf" srcId="{4E98524C-5477-2B4D-827C-9DED1C3542D0}" destId="{AD4232DE-D369-4943-B5B9-1398588F03F1}" srcOrd="0" destOrd="0" presId="urn:microsoft.com/office/officeart/2009/layout/CircleArrowProcess"/>
    <dgm:cxn modelId="{5AFA8186-C0CB-2645-815B-6437DE9B524A}" type="presOf" srcId="{15CA1622-3F64-4B4B-9498-E0097AE8B27E}" destId="{CFCAE068-5284-D94A-B040-E95492D32731}" srcOrd="0" destOrd="0" presId="urn:microsoft.com/office/officeart/2009/layout/CircleArrowProcess"/>
    <dgm:cxn modelId="{800CAE8F-7E7D-6949-B091-5EAEA83A5FD2}" srcId="{15CA1622-3F64-4B4B-9498-E0097AE8B27E}" destId="{4E98524C-5477-2B4D-827C-9DED1C3542D0}" srcOrd="2" destOrd="0" parTransId="{A2EDD4AB-F56C-1A44-AF3D-2E9106D0E21F}" sibTransId="{126D27F7-B201-BF4E-BE1C-D162395BA9AF}"/>
    <dgm:cxn modelId="{A6F1F398-068F-0D42-823D-615322831269}" type="presOf" srcId="{1C76A101-8ECC-F540-8A0F-B3BF4BF1D54B}" destId="{0B38C5E3-FDC4-644C-B232-D1ED5C4AB6BE}" srcOrd="0" destOrd="0" presId="urn:microsoft.com/office/officeart/2009/layout/CircleArrowProcess"/>
    <dgm:cxn modelId="{60DDF4E1-201B-F54E-AD01-E3846B08A60B}" srcId="{15CA1622-3F64-4B4B-9498-E0097AE8B27E}" destId="{CF334BFD-787C-184A-AD38-51F6C41AC3EE}" srcOrd="0" destOrd="0" parTransId="{F8D47C1A-3653-0545-862A-BD490D37866B}" sibTransId="{5E82B1A5-3728-D940-90A8-25E47D84D94F}"/>
    <dgm:cxn modelId="{C299C7EB-B17D-E94E-AB96-47E56E276BE8}" type="presOf" srcId="{CF334BFD-787C-184A-AD38-51F6C41AC3EE}" destId="{77C59C59-C34A-3B45-9B63-26BE6C9173C5}" srcOrd="0" destOrd="0" presId="urn:microsoft.com/office/officeart/2009/layout/CircleArrowProcess"/>
    <dgm:cxn modelId="{23D765D8-48AF-9144-8955-854408CA0848}" type="presParOf" srcId="{CFCAE068-5284-D94A-B040-E95492D32731}" destId="{1042E443-689F-0840-896C-0FE18FA1DCFE}" srcOrd="0" destOrd="0" presId="urn:microsoft.com/office/officeart/2009/layout/CircleArrowProcess"/>
    <dgm:cxn modelId="{460C28B1-F657-2149-BFDB-CBCDB185815C}" type="presParOf" srcId="{1042E443-689F-0840-896C-0FE18FA1DCFE}" destId="{AA73BAB0-AA07-F24A-98EA-095EFC9D681F}" srcOrd="0" destOrd="0" presId="urn:microsoft.com/office/officeart/2009/layout/CircleArrowProcess"/>
    <dgm:cxn modelId="{C3D91A71-1B9F-B747-87BB-1F765E99FA90}" type="presParOf" srcId="{CFCAE068-5284-D94A-B040-E95492D32731}" destId="{77C59C59-C34A-3B45-9B63-26BE6C9173C5}" srcOrd="1" destOrd="0" presId="urn:microsoft.com/office/officeart/2009/layout/CircleArrowProcess"/>
    <dgm:cxn modelId="{C7126D10-D7EA-E747-8E6D-4997244F0F9E}" type="presParOf" srcId="{CFCAE068-5284-D94A-B040-E95492D32731}" destId="{3E84FEDD-7268-FA44-8C3C-D1585CEFF311}" srcOrd="2" destOrd="0" presId="urn:microsoft.com/office/officeart/2009/layout/CircleArrowProcess"/>
    <dgm:cxn modelId="{B3453847-2A4A-CD41-8A13-5E1F1A0F44C8}" type="presParOf" srcId="{3E84FEDD-7268-FA44-8C3C-D1585CEFF311}" destId="{1298FEF1-3EEC-C34C-910B-0ED5D6021EC5}" srcOrd="0" destOrd="0" presId="urn:microsoft.com/office/officeart/2009/layout/CircleArrowProcess"/>
    <dgm:cxn modelId="{BE98D062-26D1-6244-B1AF-5F50DCACCAA0}" type="presParOf" srcId="{CFCAE068-5284-D94A-B040-E95492D32731}" destId="{0B38C5E3-FDC4-644C-B232-D1ED5C4AB6BE}" srcOrd="3" destOrd="0" presId="urn:microsoft.com/office/officeart/2009/layout/CircleArrowProcess"/>
    <dgm:cxn modelId="{5450746E-3DA3-8B44-B1DE-CC5165F2F3B5}" type="presParOf" srcId="{CFCAE068-5284-D94A-B040-E95492D32731}" destId="{688FCF57-ED05-E743-B488-A00688387CE7}" srcOrd="4" destOrd="0" presId="urn:microsoft.com/office/officeart/2009/layout/CircleArrowProcess"/>
    <dgm:cxn modelId="{486FF2D2-50A4-474E-BBB7-87D29D014281}" type="presParOf" srcId="{688FCF57-ED05-E743-B488-A00688387CE7}" destId="{C0FCA793-4DC4-C54A-B925-E7E33B78E8B2}" srcOrd="0" destOrd="0" presId="urn:microsoft.com/office/officeart/2009/layout/CircleArrowProcess"/>
    <dgm:cxn modelId="{343FF538-AD13-A74F-91B4-F1410183AC9E}" type="presParOf" srcId="{CFCAE068-5284-D94A-B040-E95492D32731}" destId="{AD4232DE-D369-4943-B5B9-1398588F03F1}" srcOrd="5" destOrd="0" presId="urn:microsoft.com/office/officeart/2009/layout/CircleArrowProcess"/>
    <dgm:cxn modelId="{26516B2E-ED73-7F47-83A3-F20C04674D00}" type="presParOf" srcId="{CFCAE068-5284-D94A-B040-E95492D32731}" destId="{9EA58F0F-BAE3-C24E-ACA7-E8994A27E9D3}" srcOrd="6" destOrd="0" presId="urn:microsoft.com/office/officeart/2009/layout/CircleArrowProcess"/>
    <dgm:cxn modelId="{8CABC535-A2B5-EC49-BB61-840D0054E502}" type="presParOf" srcId="{9EA58F0F-BAE3-C24E-ACA7-E8994A27E9D3}" destId="{7CBCF9C3-E6FA-D446-9590-7FECD0205821}" srcOrd="0" destOrd="0" presId="urn:microsoft.com/office/officeart/2009/layout/CircleArrowProcess"/>
    <dgm:cxn modelId="{90FCA704-CFCF-094C-A789-1D77A090F4D0}" type="presParOf" srcId="{CFCAE068-5284-D94A-B040-E95492D32731}" destId="{8EE12B27-F086-8F49-9ADF-4CB0FC46662F}" srcOrd="7" destOrd="0" presId="urn:microsoft.com/office/officeart/2009/layout/CircleArrowProcess"/>
  </dgm:cxnLst>
  <dgm:bg>
    <a:effectLst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D2BF0-FC1E-114A-89D9-61AD0575E240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71C5EC-CD29-6E4B-8CF0-6D3C0FB5BCEF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1800" dirty="0"/>
            <a:t>Doctor checks and enters the need of blood</a:t>
          </a:r>
          <a:endParaRPr lang="en-GB" sz="1800" dirty="0"/>
        </a:p>
      </dgm:t>
    </dgm:pt>
    <dgm:pt modelId="{E83C81C8-C801-6144-ABBD-9750FFA36BDD}" type="parTrans" cxnId="{3FEF0BF5-0D26-4947-90F2-62610AFBABBA}">
      <dgm:prSet/>
      <dgm:spPr/>
      <dgm:t>
        <a:bodyPr/>
        <a:lstStyle/>
        <a:p>
          <a:endParaRPr lang="en-GB"/>
        </a:p>
      </dgm:t>
    </dgm:pt>
    <dgm:pt modelId="{BD20F03C-A0BC-9F4B-BB6E-5749200D203A}" type="sibTrans" cxnId="{3FEF0BF5-0D26-4947-90F2-62610AFBABBA}">
      <dgm:prSet/>
      <dgm:spPr/>
      <dgm:t>
        <a:bodyPr/>
        <a:lstStyle/>
        <a:p>
          <a:endParaRPr lang="en-GB"/>
        </a:p>
      </dgm:t>
    </dgm:pt>
    <dgm:pt modelId="{021FE648-68DE-E94F-85F5-C4D10F5261C7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1800" dirty="0"/>
            <a:t>Attendant sends requests to blood donor center about units of blood required</a:t>
          </a:r>
          <a:endParaRPr lang="en-GB" sz="1800" dirty="0"/>
        </a:p>
      </dgm:t>
    </dgm:pt>
    <dgm:pt modelId="{B67B0308-0596-B44D-9108-9C5612EB13E4}" type="parTrans" cxnId="{9179FA23-C5DF-0D49-9588-7209B88851A1}">
      <dgm:prSet/>
      <dgm:spPr/>
      <dgm:t>
        <a:bodyPr/>
        <a:lstStyle/>
        <a:p>
          <a:endParaRPr lang="en-GB"/>
        </a:p>
      </dgm:t>
    </dgm:pt>
    <dgm:pt modelId="{D80FF379-2716-6848-97C6-4D5A01D50AFE}" type="sibTrans" cxnId="{9179FA23-C5DF-0D49-9588-7209B88851A1}">
      <dgm:prSet/>
      <dgm:spPr/>
      <dgm:t>
        <a:bodyPr/>
        <a:lstStyle/>
        <a:p>
          <a:endParaRPr lang="en-GB"/>
        </a:p>
      </dgm:t>
    </dgm:pt>
    <dgm:pt modelId="{7CBD3C9C-A6BF-2246-9F70-26F946A74067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1800" dirty="0"/>
            <a:t>Order queued on the Blood donor center's work queue according to priority</a:t>
          </a:r>
          <a:endParaRPr lang="en-GB" sz="1800" dirty="0"/>
        </a:p>
      </dgm:t>
    </dgm:pt>
    <dgm:pt modelId="{377472B6-C967-054D-8E1F-0AA0B2A9739E}" type="parTrans" cxnId="{31D79653-E6BA-2D46-B132-FC9B19AEF490}">
      <dgm:prSet/>
      <dgm:spPr/>
      <dgm:t>
        <a:bodyPr/>
        <a:lstStyle/>
        <a:p>
          <a:endParaRPr lang="en-GB"/>
        </a:p>
      </dgm:t>
    </dgm:pt>
    <dgm:pt modelId="{6BE0B1F6-9CC5-8448-8736-5A82299028FC}" type="sibTrans" cxnId="{31D79653-E6BA-2D46-B132-FC9B19AEF490}">
      <dgm:prSet/>
      <dgm:spPr/>
      <dgm:t>
        <a:bodyPr/>
        <a:lstStyle/>
        <a:p>
          <a:endParaRPr lang="en-GB"/>
        </a:p>
      </dgm:t>
    </dgm:pt>
    <dgm:pt modelId="{7DC6F337-6A8F-BA48-8941-1B1A82634A8D}">
      <dgm:prSet phldrT="[Text]" custT="1"/>
      <dgm:spPr/>
      <dgm:t>
        <a:bodyPr/>
        <a:lstStyle/>
        <a:p>
          <a:r>
            <a:rPr lang="en-US" sz="1800" dirty="0"/>
            <a:t>Blood supplies are allocated to different hospitals by the blood </a:t>
          </a:r>
          <a:r>
            <a:rPr lang="en-IN" sz="1800" dirty="0"/>
            <a:t>donor center</a:t>
          </a:r>
          <a:r>
            <a:rPr lang="en-US" sz="1800" dirty="0"/>
            <a:t> manager</a:t>
          </a:r>
          <a:endParaRPr lang="en-GB" sz="1800" dirty="0"/>
        </a:p>
      </dgm:t>
    </dgm:pt>
    <dgm:pt modelId="{A04A1D16-52EF-2742-A12B-99879F89CF30}" type="parTrans" cxnId="{C7E2F624-C424-8A41-87EC-FB3B41E9ABA5}">
      <dgm:prSet/>
      <dgm:spPr/>
      <dgm:t>
        <a:bodyPr/>
        <a:lstStyle/>
        <a:p>
          <a:endParaRPr lang="en-GB"/>
        </a:p>
      </dgm:t>
    </dgm:pt>
    <dgm:pt modelId="{634C01C2-AA6C-C345-8963-C4688572901E}" type="sibTrans" cxnId="{C7E2F624-C424-8A41-87EC-FB3B41E9ABA5}">
      <dgm:prSet/>
      <dgm:spPr/>
      <dgm:t>
        <a:bodyPr/>
        <a:lstStyle/>
        <a:p>
          <a:endParaRPr lang="en-GB"/>
        </a:p>
      </dgm:t>
    </dgm:pt>
    <dgm:pt modelId="{2DCE810D-E0CE-4247-A735-79908831B61E}">
      <dgm:prSet/>
      <dgm:spPr/>
      <dgm:t>
        <a:bodyPr/>
        <a:lstStyle/>
        <a:p>
          <a:endParaRPr lang="en-GB" dirty="0"/>
        </a:p>
      </dgm:t>
    </dgm:pt>
    <dgm:pt modelId="{0F8B908C-D3CF-3F46-9EF3-3A7CDA0D4F1F}" type="parTrans" cxnId="{8B283C74-55E5-6546-B6B5-7F7EF0776CF9}">
      <dgm:prSet/>
      <dgm:spPr/>
      <dgm:t>
        <a:bodyPr/>
        <a:lstStyle/>
        <a:p>
          <a:endParaRPr lang="en-GB"/>
        </a:p>
      </dgm:t>
    </dgm:pt>
    <dgm:pt modelId="{F079808C-C180-6244-AA64-62AD23E2EDCD}" type="sibTrans" cxnId="{8B283C74-55E5-6546-B6B5-7F7EF0776CF9}">
      <dgm:prSet/>
      <dgm:spPr/>
      <dgm:t>
        <a:bodyPr/>
        <a:lstStyle/>
        <a:p>
          <a:endParaRPr lang="en-GB"/>
        </a:p>
      </dgm:t>
    </dgm:pt>
    <dgm:pt modelId="{622E01EB-9A89-C54C-9269-505F0C6F9841}" type="pres">
      <dgm:prSet presAssocID="{25DD2BF0-FC1E-114A-89D9-61AD0575E240}" presName="Name0" presStyleCnt="0">
        <dgm:presLayoutVars>
          <dgm:dir/>
          <dgm:resizeHandles val="exact"/>
        </dgm:presLayoutVars>
      </dgm:prSet>
      <dgm:spPr/>
    </dgm:pt>
    <dgm:pt modelId="{C3E031BA-51D4-DA4B-9255-C8988A7DE473}" type="pres">
      <dgm:prSet presAssocID="{25DD2BF0-FC1E-114A-89D9-61AD0575E240}" presName="arrow" presStyleLbl="bgShp" presStyleIdx="0" presStyleCnt="1"/>
      <dgm:spPr/>
    </dgm:pt>
    <dgm:pt modelId="{A9C98D2A-D6B4-DF41-B16A-B15A92515954}" type="pres">
      <dgm:prSet presAssocID="{25DD2BF0-FC1E-114A-89D9-61AD0575E240}" presName="points" presStyleCnt="0"/>
      <dgm:spPr/>
    </dgm:pt>
    <dgm:pt modelId="{F1EF4FBC-8631-E14F-BB68-F781FD17CD1F}" type="pres">
      <dgm:prSet presAssocID="{B371C5EC-CD29-6E4B-8CF0-6D3C0FB5BCEF}" presName="compositeA" presStyleCnt="0"/>
      <dgm:spPr/>
    </dgm:pt>
    <dgm:pt modelId="{DE23C220-D497-174A-92DC-BB07ACE16031}" type="pres">
      <dgm:prSet presAssocID="{B371C5EC-CD29-6E4B-8CF0-6D3C0FB5BCEF}" presName="textA" presStyleLbl="revTx" presStyleIdx="0" presStyleCnt="4">
        <dgm:presLayoutVars>
          <dgm:bulletEnabled val="1"/>
        </dgm:presLayoutVars>
      </dgm:prSet>
      <dgm:spPr/>
    </dgm:pt>
    <dgm:pt modelId="{2ECFE696-804B-6340-AB87-E8D18C72DAA2}" type="pres">
      <dgm:prSet presAssocID="{B371C5EC-CD29-6E4B-8CF0-6D3C0FB5BCEF}" presName="circleA" presStyleLbl="node1" presStyleIdx="0" presStyleCnt="4"/>
      <dgm:spPr/>
    </dgm:pt>
    <dgm:pt modelId="{C76BFD93-2159-AA4A-87D4-BB6CEC50CA97}" type="pres">
      <dgm:prSet presAssocID="{B371C5EC-CD29-6E4B-8CF0-6D3C0FB5BCEF}" presName="spaceA" presStyleCnt="0"/>
      <dgm:spPr/>
    </dgm:pt>
    <dgm:pt modelId="{69A8E247-E95E-6048-BA66-D9AA3E27DF9A}" type="pres">
      <dgm:prSet presAssocID="{BD20F03C-A0BC-9F4B-BB6E-5749200D203A}" presName="space" presStyleCnt="0"/>
      <dgm:spPr/>
    </dgm:pt>
    <dgm:pt modelId="{900547F0-1264-E74B-9A16-58014F6219C0}" type="pres">
      <dgm:prSet presAssocID="{021FE648-68DE-E94F-85F5-C4D10F5261C7}" presName="compositeB" presStyleCnt="0"/>
      <dgm:spPr/>
    </dgm:pt>
    <dgm:pt modelId="{FC8952FB-771B-0E41-A810-88A7F89C14D4}" type="pres">
      <dgm:prSet presAssocID="{021FE648-68DE-E94F-85F5-C4D10F5261C7}" presName="textB" presStyleLbl="revTx" presStyleIdx="1" presStyleCnt="4">
        <dgm:presLayoutVars>
          <dgm:bulletEnabled val="1"/>
        </dgm:presLayoutVars>
      </dgm:prSet>
      <dgm:spPr/>
    </dgm:pt>
    <dgm:pt modelId="{A9912126-F1E1-0A48-941E-A2F82F3B39DA}" type="pres">
      <dgm:prSet presAssocID="{021FE648-68DE-E94F-85F5-C4D10F5261C7}" presName="circleB" presStyleLbl="node1" presStyleIdx="1" presStyleCnt="4"/>
      <dgm:spPr/>
    </dgm:pt>
    <dgm:pt modelId="{C6088265-6B23-A74C-A422-57894A698AB9}" type="pres">
      <dgm:prSet presAssocID="{021FE648-68DE-E94F-85F5-C4D10F5261C7}" presName="spaceB" presStyleCnt="0"/>
      <dgm:spPr/>
    </dgm:pt>
    <dgm:pt modelId="{AEED9EBD-C606-3446-AAC2-1D2B7AAA4C9E}" type="pres">
      <dgm:prSet presAssocID="{D80FF379-2716-6848-97C6-4D5A01D50AFE}" presName="space" presStyleCnt="0"/>
      <dgm:spPr/>
    </dgm:pt>
    <dgm:pt modelId="{BE3A0225-E6F0-5547-A7DE-607327DB361D}" type="pres">
      <dgm:prSet presAssocID="{7CBD3C9C-A6BF-2246-9F70-26F946A74067}" presName="compositeA" presStyleCnt="0"/>
      <dgm:spPr/>
    </dgm:pt>
    <dgm:pt modelId="{C2A34ADB-D1A7-394C-A75D-717856848137}" type="pres">
      <dgm:prSet presAssocID="{7CBD3C9C-A6BF-2246-9F70-26F946A74067}" presName="textA" presStyleLbl="revTx" presStyleIdx="2" presStyleCnt="4">
        <dgm:presLayoutVars>
          <dgm:bulletEnabled val="1"/>
        </dgm:presLayoutVars>
      </dgm:prSet>
      <dgm:spPr/>
    </dgm:pt>
    <dgm:pt modelId="{FD1CBC65-166E-AA43-BC98-7B2A9A227139}" type="pres">
      <dgm:prSet presAssocID="{7CBD3C9C-A6BF-2246-9F70-26F946A74067}" presName="circleA" presStyleLbl="node1" presStyleIdx="2" presStyleCnt="4"/>
      <dgm:spPr/>
    </dgm:pt>
    <dgm:pt modelId="{D587C3AE-043C-C74B-8190-080A5C7B6D8A}" type="pres">
      <dgm:prSet presAssocID="{7CBD3C9C-A6BF-2246-9F70-26F946A74067}" presName="spaceA" presStyleCnt="0"/>
      <dgm:spPr/>
    </dgm:pt>
    <dgm:pt modelId="{B88406BC-C023-B641-B10A-0C610C0E127F}" type="pres">
      <dgm:prSet presAssocID="{6BE0B1F6-9CC5-8448-8736-5A82299028FC}" presName="space" presStyleCnt="0"/>
      <dgm:spPr/>
    </dgm:pt>
    <dgm:pt modelId="{12E54377-C015-A148-A131-EB6F4739DE3D}" type="pres">
      <dgm:prSet presAssocID="{7DC6F337-6A8F-BA48-8941-1B1A82634A8D}" presName="compositeB" presStyleCnt="0"/>
      <dgm:spPr/>
    </dgm:pt>
    <dgm:pt modelId="{47B1B2B9-730B-2040-B686-D46F066B7320}" type="pres">
      <dgm:prSet presAssocID="{7DC6F337-6A8F-BA48-8941-1B1A82634A8D}" presName="textB" presStyleLbl="revTx" presStyleIdx="3" presStyleCnt="4">
        <dgm:presLayoutVars>
          <dgm:bulletEnabled val="1"/>
        </dgm:presLayoutVars>
      </dgm:prSet>
      <dgm:spPr/>
    </dgm:pt>
    <dgm:pt modelId="{D3BF9BCD-E3B2-CF42-99EF-8261D5AB87CF}" type="pres">
      <dgm:prSet presAssocID="{7DC6F337-6A8F-BA48-8941-1B1A82634A8D}" presName="circleB" presStyleLbl="node1" presStyleIdx="3" presStyleCnt="4"/>
      <dgm:spPr/>
    </dgm:pt>
    <dgm:pt modelId="{8124FD52-414B-4B4A-90D3-B86F73F7C0C7}" type="pres">
      <dgm:prSet presAssocID="{7DC6F337-6A8F-BA48-8941-1B1A82634A8D}" presName="spaceB" presStyleCnt="0"/>
      <dgm:spPr/>
    </dgm:pt>
  </dgm:ptLst>
  <dgm:cxnLst>
    <dgm:cxn modelId="{A770BF10-7052-BD4E-BE8B-A009949D4536}" type="presOf" srcId="{7CBD3C9C-A6BF-2246-9F70-26F946A74067}" destId="{C2A34ADB-D1A7-394C-A75D-717856848137}" srcOrd="0" destOrd="0" presId="urn:microsoft.com/office/officeart/2005/8/layout/hProcess11"/>
    <dgm:cxn modelId="{9179FA23-C5DF-0D49-9588-7209B88851A1}" srcId="{25DD2BF0-FC1E-114A-89D9-61AD0575E240}" destId="{021FE648-68DE-E94F-85F5-C4D10F5261C7}" srcOrd="1" destOrd="0" parTransId="{B67B0308-0596-B44D-9108-9C5612EB13E4}" sibTransId="{D80FF379-2716-6848-97C6-4D5A01D50AFE}"/>
    <dgm:cxn modelId="{C7E2F624-C424-8A41-87EC-FB3B41E9ABA5}" srcId="{25DD2BF0-FC1E-114A-89D9-61AD0575E240}" destId="{7DC6F337-6A8F-BA48-8941-1B1A82634A8D}" srcOrd="3" destOrd="0" parTransId="{A04A1D16-52EF-2742-A12B-99879F89CF30}" sibTransId="{634C01C2-AA6C-C345-8963-C4688572901E}"/>
    <dgm:cxn modelId="{25733D4D-F09E-FA4A-9549-A104C4E7FE1E}" type="presOf" srcId="{7DC6F337-6A8F-BA48-8941-1B1A82634A8D}" destId="{47B1B2B9-730B-2040-B686-D46F066B7320}" srcOrd="0" destOrd="0" presId="urn:microsoft.com/office/officeart/2005/8/layout/hProcess11"/>
    <dgm:cxn modelId="{31D79653-E6BA-2D46-B132-FC9B19AEF490}" srcId="{25DD2BF0-FC1E-114A-89D9-61AD0575E240}" destId="{7CBD3C9C-A6BF-2246-9F70-26F946A74067}" srcOrd="2" destOrd="0" parTransId="{377472B6-C967-054D-8E1F-0AA0B2A9739E}" sibTransId="{6BE0B1F6-9CC5-8448-8736-5A82299028FC}"/>
    <dgm:cxn modelId="{8B283C74-55E5-6546-B6B5-7F7EF0776CF9}" srcId="{021FE648-68DE-E94F-85F5-C4D10F5261C7}" destId="{2DCE810D-E0CE-4247-A735-79908831B61E}" srcOrd="0" destOrd="0" parTransId="{0F8B908C-D3CF-3F46-9EF3-3A7CDA0D4F1F}" sibTransId="{F079808C-C180-6244-AA64-62AD23E2EDCD}"/>
    <dgm:cxn modelId="{951B7C91-3BAC-9D4C-821B-E6AF2FE0DB97}" type="presOf" srcId="{25DD2BF0-FC1E-114A-89D9-61AD0575E240}" destId="{622E01EB-9A89-C54C-9269-505F0C6F9841}" srcOrd="0" destOrd="0" presId="urn:microsoft.com/office/officeart/2005/8/layout/hProcess11"/>
    <dgm:cxn modelId="{00BAEF9A-B21B-A541-9CEC-624EB6767956}" type="presOf" srcId="{021FE648-68DE-E94F-85F5-C4D10F5261C7}" destId="{FC8952FB-771B-0E41-A810-88A7F89C14D4}" srcOrd="0" destOrd="0" presId="urn:microsoft.com/office/officeart/2005/8/layout/hProcess11"/>
    <dgm:cxn modelId="{8653F0ED-16F1-9B41-ADB7-26840FF7B55B}" type="presOf" srcId="{2DCE810D-E0CE-4247-A735-79908831B61E}" destId="{FC8952FB-771B-0E41-A810-88A7F89C14D4}" srcOrd="0" destOrd="1" presId="urn:microsoft.com/office/officeart/2005/8/layout/hProcess11"/>
    <dgm:cxn modelId="{99C8D4F3-1F2A-5D4D-A516-219413661851}" type="presOf" srcId="{B371C5EC-CD29-6E4B-8CF0-6D3C0FB5BCEF}" destId="{DE23C220-D497-174A-92DC-BB07ACE16031}" srcOrd="0" destOrd="0" presId="urn:microsoft.com/office/officeart/2005/8/layout/hProcess11"/>
    <dgm:cxn modelId="{3FEF0BF5-0D26-4947-90F2-62610AFBABBA}" srcId="{25DD2BF0-FC1E-114A-89D9-61AD0575E240}" destId="{B371C5EC-CD29-6E4B-8CF0-6D3C0FB5BCEF}" srcOrd="0" destOrd="0" parTransId="{E83C81C8-C801-6144-ABBD-9750FFA36BDD}" sibTransId="{BD20F03C-A0BC-9F4B-BB6E-5749200D203A}"/>
    <dgm:cxn modelId="{454A4B86-7FE0-1747-B67B-8F879A52A4DB}" type="presParOf" srcId="{622E01EB-9A89-C54C-9269-505F0C6F9841}" destId="{C3E031BA-51D4-DA4B-9255-C8988A7DE473}" srcOrd="0" destOrd="0" presId="urn:microsoft.com/office/officeart/2005/8/layout/hProcess11"/>
    <dgm:cxn modelId="{2A8F3C2A-BD48-6F40-B187-71DE3EC99602}" type="presParOf" srcId="{622E01EB-9A89-C54C-9269-505F0C6F9841}" destId="{A9C98D2A-D6B4-DF41-B16A-B15A92515954}" srcOrd="1" destOrd="0" presId="urn:microsoft.com/office/officeart/2005/8/layout/hProcess11"/>
    <dgm:cxn modelId="{5E63A856-4559-0C49-937C-6099F5B2F91F}" type="presParOf" srcId="{A9C98D2A-D6B4-DF41-B16A-B15A92515954}" destId="{F1EF4FBC-8631-E14F-BB68-F781FD17CD1F}" srcOrd="0" destOrd="0" presId="urn:microsoft.com/office/officeart/2005/8/layout/hProcess11"/>
    <dgm:cxn modelId="{C4D601DC-EBBC-704D-9E85-994F249A685A}" type="presParOf" srcId="{F1EF4FBC-8631-E14F-BB68-F781FD17CD1F}" destId="{DE23C220-D497-174A-92DC-BB07ACE16031}" srcOrd="0" destOrd="0" presId="urn:microsoft.com/office/officeart/2005/8/layout/hProcess11"/>
    <dgm:cxn modelId="{82A9309D-101E-0045-A74F-49E455D77F81}" type="presParOf" srcId="{F1EF4FBC-8631-E14F-BB68-F781FD17CD1F}" destId="{2ECFE696-804B-6340-AB87-E8D18C72DAA2}" srcOrd="1" destOrd="0" presId="urn:microsoft.com/office/officeart/2005/8/layout/hProcess11"/>
    <dgm:cxn modelId="{FAC28F8D-D4A6-5F4F-B972-178F6986BEC4}" type="presParOf" srcId="{F1EF4FBC-8631-E14F-BB68-F781FD17CD1F}" destId="{C76BFD93-2159-AA4A-87D4-BB6CEC50CA97}" srcOrd="2" destOrd="0" presId="urn:microsoft.com/office/officeart/2005/8/layout/hProcess11"/>
    <dgm:cxn modelId="{42EF3B85-69BD-654D-AFD0-A87C471D6CB1}" type="presParOf" srcId="{A9C98D2A-D6B4-DF41-B16A-B15A92515954}" destId="{69A8E247-E95E-6048-BA66-D9AA3E27DF9A}" srcOrd="1" destOrd="0" presId="urn:microsoft.com/office/officeart/2005/8/layout/hProcess11"/>
    <dgm:cxn modelId="{E8A07130-3757-0948-AAD5-B548808408E2}" type="presParOf" srcId="{A9C98D2A-D6B4-DF41-B16A-B15A92515954}" destId="{900547F0-1264-E74B-9A16-58014F6219C0}" srcOrd="2" destOrd="0" presId="urn:microsoft.com/office/officeart/2005/8/layout/hProcess11"/>
    <dgm:cxn modelId="{090D23C4-B6BC-E848-B0A0-0D6AD8AFF6F6}" type="presParOf" srcId="{900547F0-1264-E74B-9A16-58014F6219C0}" destId="{FC8952FB-771B-0E41-A810-88A7F89C14D4}" srcOrd="0" destOrd="0" presId="urn:microsoft.com/office/officeart/2005/8/layout/hProcess11"/>
    <dgm:cxn modelId="{7DF485D5-0C15-AD48-846B-0EE7816A69AD}" type="presParOf" srcId="{900547F0-1264-E74B-9A16-58014F6219C0}" destId="{A9912126-F1E1-0A48-941E-A2F82F3B39DA}" srcOrd="1" destOrd="0" presId="urn:microsoft.com/office/officeart/2005/8/layout/hProcess11"/>
    <dgm:cxn modelId="{C73CD8DA-3443-4E48-9DBF-58283A95F422}" type="presParOf" srcId="{900547F0-1264-E74B-9A16-58014F6219C0}" destId="{C6088265-6B23-A74C-A422-57894A698AB9}" srcOrd="2" destOrd="0" presId="urn:microsoft.com/office/officeart/2005/8/layout/hProcess11"/>
    <dgm:cxn modelId="{6B09397A-F04F-914E-9AB9-7D0151A297F5}" type="presParOf" srcId="{A9C98D2A-D6B4-DF41-B16A-B15A92515954}" destId="{AEED9EBD-C606-3446-AAC2-1D2B7AAA4C9E}" srcOrd="3" destOrd="0" presId="urn:microsoft.com/office/officeart/2005/8/layout/hProcess11"/>
    <dgm:cxn modelId="{07C28107-0D79-1340-9439-3086BF8BC65C}" type="presParOf" srcId="{A9C98D2A-D6B4-DF41-B16A-B15A92515954}" destId="{BE3A0225-E6F0-5547-A7DE-607327DB361D}" srcOrd="4" destOrd="0" presId="urn:microsoft.com/office/officeart/2005/8/layout/hProcess11"/>
    <dgm:cxn modelId="{E102D405-C40D-7146-8A4A-E23236A2C133}" type="presParOf" srcId="{BE3A0225-E6F0-5547-A7DE-607327DB361D}" destId="{C2A34ADB-D1A7-394C-A75D-717856848137}" srcOrd="0" destOrd="0" presId="urn:microsoft.com/office/officeart/2005/8/layout/hProcess11"/>
    <dgm:cxn modelId="{C4CF6E09-71DF-0844-99D8-9A9F8247FEF7}" type="presParOf" srcId="{BE3A0225-E6F0-5547-A7DE-607327DB361D}" destId="{FD1CBC65-166E-AA43-BC98-7B2A9A227139}" srcOrd="1" destOrd="0" presId="urn:microsoft.com/office/officeart/2005/8/layout/hProcess11"/>
    <dgm:cxn modelId="{5C7FE270-4420-9F47-B5F0-520208BB0B16}" type="presParOf" srcId="{BE3A0225-E6F0-5547-A7DE-607327DB361D}" destId="{D587C3AE-043C-C74B-8190-080A5C7B6D8A}" srcOrd="2" destOrd="0" presId="urn:microsoft.com/office/officeart/2005/8/layout/hProcess11"/>
    <dgm:cxn modelId="{F84E6F35-F303-C94E-A5A3-0C242E034913}" type="presParOf" srcId="{A9C98D2A-D6B4-DF41-B16A-B15A92515954}" destId="{B88406BC-C023-B641-B10A-0C610C0E127F}" srcOrd="5" destOrd="0" presId="urn:microsoft.com/office/officeart/2005/8/layout/hProcess11"/>
    <dgm:cxn modelId="{B2045A0F-8B38-9A44-AFCA-18DF2DEFB7E1}" type="presParOf" srcId="{A9C98D2A-D6B4-DF41-B16A-B15A92515954}" destId="{12E54377-C015-A148-A131-EB6F4739DE3D}" srcOrd="6" destOrd="0" presId="urn:microsoft.com/office/officeart/2005/8/layout/hProcess11"/>
    <dgm:cxn modelId="{63CAE962-A14E-A141-8DD4-640E2F1DE295}" type="presParOf" srcId="{12E54377-C015-A148-A131-EB6F4739DE3D}" destId="{47B1B2B9-730B-2040-B686-D46F066B7320}" srcOrd="0" destOrd="0" presId="urn:microsoft.com/office/officeart/2005/8/layout/hProcess11"/>
    <dgm:cxn modelId="{41C1BF6D-9EEF-0E48-8997-429CA92D78A5}" type="presParOf" srcId="{12E54377-C015-A148-A131-EB6F4739DE3D}" destId="{D3BF9BCD-E3B2-CF42-99EF-8261D5AB87CF}" srcOrd="1" destOrd="0" presId="urn:microsoft.com/office/officeart/2005/8/layout/hProcess11"/>
    <dgm:cxn modelId="{C2E77042-727B-1A4A-B6AD-1E122358CE85}" type="presParOf" srcId="{12E54377-C015-A148-A131-EB6F4739DE3D}" destId="{8124FD52-414B-4B4A-90D3-B86F73F7C0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0D66E-1314-6B45-84E6-0CEBEA7E804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718ACB-A754-E74B-BEF6-A153E14AFE0C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2000" dirty="0"/>
            <a:t>Doctor sets donation requirement for patient's record</a:t>
          </a:r>
          <a:endParaRPr lang="en-GB" sz="2000" dirty="0"/>
        </a:p>
      </dgm:t>
    </dgm:pt>
    <dgm:pt modelId="{5B2DC193-EF37-4046-A7A7-E040A84A2EB5}" type="parTrans" cxnId="{30952F86-4080-5C4A-928A-7ACF828D702F}">
      <dgm:prSet/>
      <dgm:spPr/>
      <dgm:t>
        <a:bodyPr/>
        <a:lstStyle/>
        <a:p>
          <a:endParaRPr lang="en-GB"/>
        </a:p>
      </dgm:t>
    </dgm:pt>
    <dgm:pt modelId="{09D75C57-1D7D-1742-9366-F6C608E39CBA}" type="sibTrans" cxnId="{30952F86-4080-5C4A-928A-7ACF828D702F}">
      <dgm:prSet/>
      <dgm:spPr/>
      <dgm:t>
        <a:bodyPr/>
        <a:lstStyle/>
        <a:p>
          <a:endParaRPr lang="en-GB"/>
        </a:p>
      </dgm:t>
    </dgm:pt>
    <dgm:pt modelId="{4EE63A1B-5698-464A-80EF-968AE3751AEE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None/>
          </a:pPr>
          <a:r>
            <a:rPr lang="en-IN" sz="2000" dirty="0"/>
            <a:t>Order Requests queued on the Trust Manager’s work queue according to priority</a:t>
          </a:r>
          <a:endParaRPr lang="en-GB" sz="2000" dirty="0"/>
        </a:p>
      </dgm:t>
    </dgm:pt>
    <dgm:pt modelId="{73A44B5C-6923-7640-8254-829A098607C3}" type="parTrans" cxnId="{82F2F269-71CA-3D48-9E13-D6CE8B82F096}">
      <dgm:prSet/>
      <dgm:spPr/>
      <dgm:t>
        <a:bodyPr/>
        <a:lstStyle/>
        <a:p>
          <a:endParaRPr lang="en-GB"/>
        </a:p>
      </dgm:t>
    </dgm:pt>
    <dgm:pt modelId="{FAFAD815-87F8-4A45-904E-165517A44091}" type="sibTrans" cxnId="{82F2F269-71CA-3D48-9E13-D6CE8B82F096}">
      <dgm:prSet/>
      <dgm:spPr/>
      <dgm:t>
        <a:bodyPr/>
        <a:lstStyle/>
        <a:p>
          <a:endParaRPr lang="en-GB"/>
        </a:p>
      </dgm:t>
    </dgm:pt>
    <dgm:pt modelId="{93F2073C-348F-B049-A7A5-55B42D63DF4C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-US" sz="2000" dirty="0"/>
            <a:t>Donation amount is allocated to different hospitals by the trust  manager for patients in need</a:t>
          </a:r>
          <a:endParaRPr lang="en-GB" sz="2000" dirty="0"/>
        </a:p>
      </dgm:t>
    </dgm:pt>
    <dgm:pt modelId="{5837707C-C85D-E44A-A8A0-5EE376B97B48}" type="parTrans" cxnId="{FC7DD4E5-22C6-2B49-8C81-938671EA9C91}">
      <dgm:prSet/>
      <dgm:spPr/>
      <dgm:t>
        <a:bodyPr/>
        <a:lstStyle/>
        <a:p>
          <a:endParaRPr lang="en-GB"/>
        </a:p>
      </dgm:t>
    </dgm:pt>
    <dgm:pt modelId="{B4E12CCA-641B-3F43-87E0-5AA65AC7F032}" type="sibTrans" cxnId="{FC7DD4E5-22C6-2B49-8C81-938671EA9C91}">
      <dgm:prSet/>
      <dgm:spPr/>
      <dgm:t>
        <a:bodyPr/>
        <a:lstStyle/>
        <a:p>
          <a:endParaRPr lang="en-GB"/>
        </a:p>
      </dgm:t>
    </dgm:pt>
    <dgm:pt modelId="{9202053C-AFA2-9F42-A96A-E2381682198B}" type="pres">
      <dgm:prSet presAssocID="{17A0D66E-1314-6B45-84E6-0CEBEA7E8043}" presName="Name0" presStyleCnt="0">
        <dgm:presLayoutVars>
          <dgm:dir/>
          <dgm:animLvl val="lvl"/>
          <dgm:resizeHandles val="exact"/>
        </dgm:presLayoutVars>
      </dgm:prSet>
      <dgm:spPr/>
    </dgm:pt>
    <dgm:pt modelId="{75FC4231-C50C-2D42-AD14-6CB7C83D38B5}" type="pres">
      <dgm:prSet presAssocID="{75718ACB-A754-E74B-BEF6-A153E14AFE0C}" presName="parTxOnly" presStyleLbl="node1" presStyleIdx="0" presStyleCnt="3" custScaleX="157718" custScaleY="145144">
        <dgm:presLayoutVars>
          <dgm:chMax val="0"/>
          <dgm:chPref val="0"/>
          <dgm:bulletEnabled val="1"/>
        </dgm:presLayoutVars>
      </dgm:prSet>
      <dgm:spPr/>
    </dgm:pt>
    <dgm:pt modelId="{6CC38D2E-0367-7F4F-996A-03F2E8DE82A8}" type="pres">
      <dgm:prSet presAssocID="{09D75C57-1D7D-1742-9366-F6C608E39CBA}" presName="parTxOnlySpace" presStyleCnt="0"/>
      <dgm:spPr/>
    </dgm:pt>
    <dgm:pt modelId="{05A0BD17-52FC-C342-A0BA-FAB085768839}" type="pres">
      <dgm:prSet presAssocID="{4EE63A1B-5698-464A-80EF-968AE3751AEE}" presName="parTxOnly" presStyleLbl="node1" presStyleIdx="1" presStyleCnt="3" custScaleX="161683" custScaleY="145144">
        <dgm:presLayoutVars>
          <dgm:chMax val="0"/>
          <dgm:chPref val="0"/>
          <dgm:bulletEnabled val="1"/>
        </dgm:presLayoutVars>
      </dgm:prSet>
      <dgm:spPr/>
    </dgm:pt>
    <dgm:pt modelId="{31773828-0136-8D40-9298-E50D050A5665}" type="pres">
      <dgm:prSet presAssocID="{FAFAD815-87F8-4A45-904E-165517A44091}" presName="parTxOnlySpace" presStyleCnt="0"/>
      <dgm:spPr/>
    </dgm:pt>
    <dgm:pt modelId="{A306607F-5E9D-5948-85B4-4B4B58DF40F5}" type="pres">
      <dgm:prSet presAssocID="{93F2073C-348F-B049-A7A5-55B42D63DF4C}" presName="parTxOnly" presStyleLbl="node1" presStyleIdx="2" presStyleCnt="3" custScaleX="177889" custScaleY="145144">
        <dgm:presLayoutVars>
          <dgm:chMax val="0"/>
          <dgm:chPref val="0"/>
          <dgm:bulletEnabled val="1"/>
        </dgm:presLayoutVars>
      </dgm:prSet>
      <dgm:spPr/>
    </dgm:pt>
  </dgm:ptLst>
  <dgm:cxnLst>
    <dgm:cxn modelId="{62293D59-8F4F-5E4D-9E8A-DCCD4F548241}" type="presOf" srcId="{4EE63A1B-5698-464A-80EF-968AE3751AEE}" destId="{05A0BD17-52FC-C342-A0BA-FAB085768839}" srcOrd="0" destOrd="0" presId="urn:microsoft.com/office/officeart/2005/8/layout/chevron1"/>
    <dgm:cxn modelId="{82F2F269-71CA-3D48-9E13-D6CE8B82F096}" srcId="{17A0D66E-1314-6B45-84E6-0CEBEA7E8043}" destId="{4EE63A1B-5698-464A-80EF-968AE3751AEE}" srcOrd="1" destOrd="0" parTransId="{73A44B5C-6923-7640-8254-829A098607C3}" sibTransId="{FAFAD815-87F8-4A45-904E-165517A44091}"/>
    <dgm:cxn modelId="{30952F86-4080-5C4A-928A-7ACF828D702F}" srcId="{17A0D66E-1314-6B45-84E6-0CEBEA7E8043}" destId="{75718ACB-A754-E74B-BEF6-A153E14AFE0C}" srcOrd="0" destOrd="0" parTransId="{5B2DC193-EF37-4046-A7A7-E040A84A2EB5}" sibTransId="{09D75C57-1D7D-1742-9366-F6C608E39CBA}"/>
    <dgm:cxn modelId="{3014D8B6-9176-364A-A8E5-DAD4D8221533}" type="presOf" srcId="{17A0D66E-1314-6B45-84E6-0CEBEA7E8043}" destId="{9202053C-AFA2-9F42-A96A-E2381682198B}" srcOrd="0" destOrd="0" presId="urn:microsoft.com/office/officeart/2005/8/layout/chevron1"/>
    <dgm:cxn modelId="{51BCB2C5-5E47-4747-BAC4-F70DD9D05006}" type="presOf" srcId="{93F2073C-348F-B049-A7A5-55B42D63DF4C}" destId="{A306607F-5E9D-5948-85B4-4B4B58DF40F5}" srcOrd="0" destOrd="0" presId="urn:microsoft.com/office/officeart/2005/8/layout/chevron1"/>
    <dgm:cxn modelId="{FC7DD4E5-22C6-2B49-8C81-938671EA9C91}" srcId="{17A0D66E-1314-6B45-84E6-0CEBEA7E8043}" destId="{93F2073C-348F-B049-A7A5-55B42D63DF4C}" srcOrd="2" destOrd="0" parTransId="{5837707C-C85D-E44A-A8A0-5EE376B97B48}" sibTransId="{B4E12CCA-641B-3F43-87E0-5AA65AC7F032}"/>
    <dgm:cxn modelId="{B6A4A7F4-40E6-124A-89B4-8DEA1C0AAFF5}" type="presOf" srcId="{75718ACB-A754-E74B-BEF6-A153E14AFE0C}" destId="{75FC4231-C50C-2D42-AD14-6CB7C83D38B5}" srcOrd="0" destOrd="0" presId="urn:microsoft.com/office/officeart/2005/8/layout/chevron1"/>
    <dgm:cxn modelId="{D19EAE94-7D5D-124A-9AC4-451941E9F53D}" type="presParOf" srcId="{9202053C-AFA2-9F42-A96A-E2381682198B}" destId="{75FC4231-C50C-2D42-AD14-6CB7C83D38B5}" srcOrd="0" destOrd="0" presId="urn:microsoft.com/office/officeart/2005/8/layout/chevron1"/>
    <dgm:cxn modelId="{B0F68871-F10E-F748-87D2-EDAB6E373D6E}" type="presParOf" srcId="{9202053C-AFA2-9F42-A96A-E2381682198B}" destId="{6CC38D2E-0367-7F4F-996A-03F2E8DE82A8}" srcOrd="1" destOrd="0" presId="urn:microsoft.com/office/officeart/2005/8/layout/chevron1"/>
    <dgm:cxn modelId="{A30354A6-E595-4744-B428-D6F7DA8EE281}" type="presParOf" srcId="{9202053C-AFA2-9F42-A96A-E2381682198B}" destId="{05A0BD17-52FC-C342-A0BA-FAB085768839}" srcOrd="2" destOrd="0" presId="urn:microsoft.com/office/officeart/2005/8/layout/chevron1"/>
    <dgm:cxn modelId="{5FBA1C70-8F3C-584B-989D-A6DF18CB3D00}" type="presParOf" srcId="{9202053C-AFA2-9F42-A96A-E2381682198B}" destId="{31773828-0136-8D40-9298-E50D050A5665}" srcOrd="3" destOrd="0" presId="urn:microsoft.com/office/officeart/2005/8/layout/chevron1"/>
    <dgm:cxn modelId="{98CF91F8-8AF0-7440-A1A5-7D150CB42AE7}" type="presParOf" srcId="{9202053C-AFA2-9F42-A96A-E2381682198B}" destId="{A306607F-5E9D-5948-85B4-4B4B58DF40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7EEF7-9577-284B-9EDE-3775DA26F5FD}">
      <dsp:nvSpPr>
        <dsp:cNvPr id="0" name=""/>
        <dsp:cNvSpPr/>
      </dsp:nvSpPr>
      <dsp:spPr>
        <a:xfrm>
          <a:off x="-6706511" y="-1025514"/>
          <a:ext cx="7981928" cy="7981928"/>
        </a:xfrm>
        <a:prstGeom prst="blockArc">
          <a:avLst>
            <a:gd name="adj1" fmla="val 18900000"/>
            <a:gd name="adj2" fmla="val 2700000"/>
            <a:gd name="adj3" fmla="val 271"/>
          </a:avLst>
        </a:prstGeom>
        <a:noFill/>
        <a:ln w="15875" cap="flat" cmpd="sng" algn="ctr">
          <a:solidFill>
            <a:srgbClr val="A9ACEE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401E8-0B18-FA4B-9736-A24F9BAFEE7D}">
      <dsp:nvSpPr>
        <dsp:cNvPr id="0" name=""/>
        <dsp:cNvSpPr/>
      </dsp:nvSpPr>
      <dsp:spPr>
        <a:xfrm>
          <a:off x="557051" y="370562"/>
          <a:ext cx="6038477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  <a:endParaRPr lang="en-GB" sz="2000" kern="1200" dirty="0"/>
        </a:p>
      </dsp:txBody>
      <dsp:txXfrm>
        <a:off x="557051" y="370562"/>
        <a:ext cx="6038477" cy="741599"/>
      </dsp:txXfrm>
    </dsp:sp>
    <dsp:sp modelId="{3E532C07-C7C6-414A-AEDE-5D02A235BC68}">
      <dsp:nvSpPr>
        <dsp:cNvPr id="0" name=""/>
        <dsp:cNvSpPr/>
      </dsp:nvSpPr>
      <dsp:spPr>
        <a:xfrm>
          <a:off x="60902" y="31158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1ECA-6E3C-9B41-958D-F1143F990AC3}">
      <dsp:nvSpPr>
        <dsp:cNvPr id="0" name=""/>
        <dsp:cNvSpPr/>
      </dsp:nvSpPr>
      <dsp:spPr>
        <a:xfrm>
          <a:off x="1088459" y="1482606"/>
          <a:ext cx="55070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Diagram</a:t>
          </a:r>
        </a:p>
      </dsp:txBody>
      <dsp:txXfrm>
        <a:off x="1088459" y="1482606"/>
        <a:ext cx="5507069" cy="741599"/>
      </dsp:txXfrm>
    </dsp:sp>
    <dsp:sp modelId="{EC0E1344-D2A0-2D40-A1F5-85E43B699B03}">
      <dsp:nvSpPr>
        <dsp:cNvPr id="0" name=""/>
        <dsp:cNvSpPr/>
      </dsp:nvSpPr>
      <dsp:spPr>
        <a:xfrm>
          <a:off x="624959" y="138990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FDD2F-7D39-4C4D-AF02-85EA1CD262A2}">
      <dsp:nvSpPr>
        <dsp:cNvPr id="0" name=""/>
        <dsp:cNvSpPr/>
      </dsp:nvSpPr>
      <dsp:spPr>
        <a:xfrm>
          <a:off x="1251559" y="2594649"/>
          <a:ext cx="53439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Enterprises, Roles and UI</a:t>
          </a:r>
          <a:endParaRPr lang="en-GB" sz="2000" kern="1200" dirty="0"/>
        </a:p>
      </dsp:txBody>
      <dsp:txXfrm>
        <a:off x="1251559" y="2594649"/>
        <a:ext cx="5343969" cy="741599"/>
      </dsp:txXfrm>
    </dsp:sp>
    <dsp:sp modelId="{0C4A13FC-CE07-0249-B993-DA5FF44BE3D3}">
      <dsp:nvSpPr>
        <dsp:cNvPr id="0" name=""/>
        <dsp:cNvSpPr/>
      </dsp:nvSpPr>
      <dsp:spPr>
        <a:xfrm>
          <a:off x="788059" y="2501949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B4444-9053-C548-877D-B1ED61B055A9}">
      <dsp:nvSpPr>
        <dsp:cNvPr id="0" name=""/>
        <dsp:cNvSpPr/>
      </dsp:nvSpPr>
      <dsp:spPr>
        <a:xfrm>
          <a:off x="1088459" y="3706693"/>
          <a:ext cx="5507069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Work Request</a:t>
          </a:r>
          <a:endParaRPr lang="en-GB" sz="2000" kern="1200" dirty="0"/>
        </a:p>
      </dsp:txBody>
      <dsp:txXfrm>
        <a:off x="1088459" y="3706693"/>
        <a:ext cx="5507069" cy="741599"/>
      </dsp:txXfrm>
    </dsp:sp>
    <dsp:sp modelId="{35DC4E34-7CCA-9146-AAD7-AB37F8BD36F0}">
      <dsp:nvSpPr>
        <dsp:cNvPr id="0" name=""/>
        <dsp:cNvSpPr/>
      </dsp:nvSpPr>
      <dsp:spPr>
        <a:xfrm>
          <a:off x="624959" y="3613993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CAE0-FC24-8644-BA55-7F20D4E2E31F}">
      <dsp:nvSpPr>
        <dsp:cNvPr id="0" name=""/>
        <dsp:cNvSpPr/>
      </dsp:nvSpPr>
      <dsp:spPr>
        <a:xfrm>
          <a:off x="557051" y="4818736"/>
          <a:ext cx="6038477" cy="741599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4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Scope</a:t>
          </a:r>
          <a:endParaRPr lang="en-GB" sz="2000" kern="1200" dirty="0"/>
        </a:p>
      </dsp:txBody>
      <dsp:txXfrm>
        <a:off x="557051" y="4818736"/>
        <a:ext cx="6038477" cy="741599"/>
      </dsp:txXfrm>
    </dsp:sp>
    <dsp:sp modelId="{5C55CEEC-77A4-5A46-A877-B2D11FF4EC49}">
      <dsp:nvSpPr>
        <dsp:cNvPr id="0" name=""/>
        <dsp:cNvSpPr/>
      </dsp:nvSpPr>
      <dsp:spPr>
        <a:xfrm>
          <a:off x="93551" y="4726036"/>
          <a:ext cx="926999" cy="926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49D1F-21A3-B149-B72B-4E75FA60CA98}">
      <dsp:nvSpPr>
        <dsp:cNvPr id="0" name=""/>
        <dsp:cNvSpPr/>
      </dsp:nvSpPr>
      <dsp:spPr>
        <a:xfrm>
          <a:off x="0" y="0"/>
          <a:ext cx="10069108" cy="2781180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D8718-EFAE-5349-9D68-DA335172A12A}">
      <dsp:nvSpPr>
        <dsp:cNvPr id="0" name=""/>
        <dsp:cNvSpPr/>
      </dsp:nvSpPr>
      <dsp:spPr>
        <a:xfrm>
          <a:off x="231444" y="424667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B529-B696-8F42-9124-BEA716DCC747}">
      <dsp:nvSpPr>
        <dsp:cNvPr id="0" name=""/>
        <dsp:cNvSpPr/>
      </dsp:nvSpPr>
      <dsp:spPr>
        <a:xfrm rot="10800000">
          <a:off x="308818" y="2781180"/>
          <a:ext cx="2953178" cy="3399220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Doctor suggests medical investigation and prescribes treatment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Doctor evaluates if patients requires blood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399638" y="2781180"/>
        <a:ext cx="2771538" cy="3308400"/>
      </dsp:txXfrm>
    </dsp:sp>
    <dsp:sp modelId="{528649C1-D015-FE44-9F29-F23079E29745}">
      <dsp:nvSpPr>
        <dsp:cNvPr id="0" name=""/>
        <dsp:cNvSpPr/>
      </dsp:nvSpPr>
      <dsp:spPr>
        <a:xfrm>
          <a:off x="3573882" y="430888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9140-4C31-9346-8DDB-ED0C504A81B9}">
      <dsp:nvSpPr>
        <dsp:cNvPr id="0" name=""/>
        <dsp:cNvSpPr/>
      </dsp:nvSpPr>
      <dsp:spPr>
        <a:xfrm rot="10800000">
          <a:off x="3605451" y="2781180"/>
          <a:ext cx="2954478" cy="3399220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Attendant adds request for blood and the blood type necessary  for the patient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the status of requests raised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3696311" y="2781180"/>
        <a:ext cx="2772758" cy="3308360"/>
      </dsp:txXfrm>
    </dsp:sp>
    <dsp:sp modelId="{64E3002C-A789-F045-B6B3-BD8266DC8419}">
      <dsp:nvSpPr>
        <dsp:cNvPr id="0" name=""/>
        <dsp:cNvSpPr/>
      </dsp:nvSpPr>
      <dsp:spPr>
        <a:xfrm>
          <a:off x="6802326" y="392565"/>
          <a:ext cx="2953178" cy="20395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3A746-F05D-E344-964A-A723593F9BD4}">
      <dsp:nvSpPr>
        <dsp:cNvPr id="0" name=""/>
        <dsp:cNvSpPr/>
      </dsp:nvSpPr>
      <dsp:spPr>
        <a:xfrm rot="10800000">
          <a:off x="6908213" y="2781995"/>
          <a:ext cx="2862014" cy="3398404"/>
        </a:xfrm>
        <a:prstGeom prst="round2SameRect">
          <a:avLst>
            <a:gd name="adj1" fmla="val 10500"/>
            <a:gd name="adj2" fmla="val 0"/>
          </a:avLst>
        </a:prstGeom>
        <a:solidFill>
          <a:srgbClr val="A9ACE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Assistant adds appointments for doctor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Checks patient visit requests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Elevate </a:t>
          </a:r>
          <a:r>
            <a:rPr lang="en-US" sz="2000" kern="1200" dirty="0"/>
            <a:t>funding requests to for patients in need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 rot="10800000">
        <a:off x="6996230" y="2781995"/>
        <a:ext cx="2685980" cy="3310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765BF-B308-3446-B731-1D3CF8359527}">
      <dsp:nvSpPr>
        <dsp:cNvPr id="0" name=""/>
        <dsp:cNvSpPr/>
      </dsp:nvSpPr>
      <dsp:spPr>
        <a:xfrm>
          <a:off x="38" y="15265"/>
          <a:ext cx="3643054" cy="1411200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/>
              </a:solidFill>
            </a:rPr>
            <a:t>Manage Volunteer</a:t>
          </a:r>
          <a:endParaRPr lang="en-GB" sz="3000" kern="1200" dirty="0"/>
        </a:p>
      </dsp:txBody>
      <dsp:txXfrm>
        <a:off x="38" y="15265"/>
        <a:ext cx="3643054" cy="1411200"/>
      </dsp:txXfrm>
    </dsp:sp>
    <dsp:sp modelId="{9B6607E9-1263-6143-AF2A-3D714D9ED957}">
      <dsp:nvSpPr>
        <dsp:cNvPr id="0" name=""/>
        <dsp:cNvSpPr/>
      </dsp:nvSpPr>
      <dsp:spPr>
        <a:xfrm>
          <a:off x="38" y="1426465"/>
          <a:ext cx="3643054" cy="2555595"/>
        </a:xfrm>
        <a:prstGeom prst="rect">
          <a:avLst/>
        </a:prstGeom>
        <a:solidFill>
          <a:srgbClr val="CFD6F3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Publishes journal to donors</a:t>
          </a:r>
          <a:endParaRPr lang="en-GB" sz="2000" kern="1200" dirty="0"/>
        </a:p>
      </dsp:txBody>
      <dsp:txXfrm>
        <a:off x="38" y="1426465"/>
        <a:ext cx="3643054" cy="2555595"/>
      </dsp:txXfrm>
    </dsp:sp>
    <dsp:sp modelId="{1A4B8180-5C42-C24B-BB1C-95E74ADB3F56}">
      <dsp:nvSpPr>
        <dsp:cNvPr id="0" name=""/>
        <dsp:cNvSpPr/>
      </dsp:nvSpPr>
      <dsp:spPr>
        <a:xfrm>
          <a:off x="4153119" y="15265"/>
          <a:ext cx="3643054" cy="1411200"/>
        </a:xfrm>
        <a:prstGeom prst="rect">
          <a:avLst/>
        </a:prstGeom>
        <a:solidFill>
          <a:srgbClr val="A9ACEE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2"/>
              </a:solidFill>
            </a:rPr>
            <a:t>Manage Admin</a:t>
          </a:r>
          <a:endParaRPr lang="en-GB" sz="3000" kern="1200" dirty="0"/>
        </a:p>
      </dsp:txBody>
      <dsp:txXfrm>
        <a:off x="4153119" y="15265"/>
        <a:ext cx="3643054" cy="1411200"/>
      </dsp:txXfrm>
    </dsp:sp>
    <dsp:sp modelId="{0C43D16F-7A97-494D-929C-725EBEC9DAC2}">
      <dsp:nvSpPr>
        <dsp:cNvPr id="0" name=""/>
        <dsp:cNvSpPr/>
      </dsp:nvSpPr>
      <dsp:spPr>
        <a:xfrm>
          <a:off x="4153119" y="1426465"/>
          <a:ext cx="3643054" cy="2555595"/>
        </a:xfrm>
        <a:prstGeom prst="rect">
          <a:avLst/>
        </a:prstGeom>
        <a:solidFill>
          <a:srgbClr val="CFD6F3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View a list of donors and donations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Manage funds received and donated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2"/>
              </a:solidFill>
            </a:rPr>
            <a:t>View a list of patients requesting funds</a:t>
          </a:r>
          <a:endParaRPr lang="en-GB" sz="2000" kern="1200" dirty="0"/>
        </a:p>
      </dsp:txBody>
      <dsp:txXfrm>
        <a:off x="4153119" y="1426465"/>
        <a:ext cx="3643054" cy="2555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3BAB0-AA07-F24A-98EA-095EFC9D681F}">
      <dsp:nvSpPr>
        <dsp:cNvPr id="0" name=""/>
        <dsp:cNvSpPr/>
      </dsp:nvSpPr>
      <dsp:spPr>
        <a:xfrm>
          <a:off x="3021402" y="0"/>
          <a:ext cx="2112416" cy="21126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9C59-C34A-3B45-9B63-26BE6C9173C5}">
      <dsp:nvSpPr>
        <dsp:cNvPr id="0" name=""/>
        <dsp:cNvSpPr/>
      </dsp:nvSpPr>
      <dsp:spPr>
        <a:xfrm>
          <a:off x="3487789" y="764715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 Registration</a:t>
          </a:r>
        </a:p>
      </dsp:txBody>
      <dsp:txXfrm>
        <a:off x="3487789" y="764715"/>
        <a:ext cx="1178847" cy="589363"/>
      </dsp:txXfrm>
    </dsp:sp>
    <dsp:sp modelId="{1298FEF1-3EEC-C34C-910B-0ED5D6021EC5}">
      <dsp:nvSpPr>
        <dsp:cNvPr id="0" name=""/>
        <dsp:cNvSpPr/>
      </dsp:nvSpPr>
      <dsp:spPr>
        <a:xfrm>
          <a:off x="2434553" y="1214020"/>
          <a:ext cx="2112416" cy="21126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8C5E3-FDC4-644C-B232-D1ED5C4AB6BE}">
      <dsp:nvSpPr>
        <dsp:cNvPr id="0" name=""/>
        <dsp:cNvSpPr/>
      </dsp:nvSpPr>
      <dsp:spPr>
        <a:xfrm>
          <a:off x="2898564" y="1980976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Verify the User</a:t>
          </a:r>
        </a:p>
      </dsp:txBody>
      <dsp:txXfrm>
        <a:off x="2898564" y="1980976"/>
        <a:ext cx="1178847" cy="589363"/>
      </dsp:txXfrm>
    </dsp:sp>
    <dsp:sp modelId="{C0FCA793-4DC4-C54A-B925-E7E33B78E8B2}">
      <dsp:nvSpPr>
        <dsp:cNvPr id="0" name=""/>
        <dsp:cNvSpPr/>
      </dsp:nvSpPr>
      <dsp:spPr>
        <a:xfrm>
          <a:off x="3021402" y="2432523"/>
          <a:ext cx="2112416" cy="211263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32DE-D369-4943-B5B9-1398588F03F1}">
      <dsp:nvSpPr>
        <dsp:cNvPr id="0" name=""/>
        <dsp:cNvSpPr/>
      </dsp:nvSpPr>
      <dsp:spPr>
        <a:xfrm>
          <a:off x="3487789" y="3197238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Authenticate User (OTP generated)</a:t>
          </a:r>
        </a:p>
      </dsp:txBody>
      <dsp:txXfrm>
        <a:off x="3487789" y="3197238"/>
        <a:ext cx="1178847" cy="589363"/>
      </dsp:txXfrm>
    </dsp:sp>
    <dsp:sp modelId="{7CBCF9C3-E6FA-D446-9590-7FECD0205821}">
      <dsp:nvSpPr>
        <dsp:cNvPr id="0" name=""/>
        <dsp:cNvSpPr/>
      </dsp:nvSpPr>
      <dsp:spPr>
        <a:xfrm>
          <a:off x="2585129" y="3786601"/>
          <a:ext cx="1814831" cy="181570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12B27-F086-8F49-9ADF-4CB0FC46662F}">
      <dsp:nvSpPr>
        <dsp:cNvPr id="0" name=""/>
        <dsp:cNvSpPr/>
      </dsp:nvSpPr>
      <dsp:spPr>
        <a:xfrm>
          <a:off x="2898564" y="4413499"/>
          <a:ext cx="1178847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Login to work area</a:t>
          </a:r>
        </a:p>
      </dsp:txBody>
      <dsp:txXfrm>
        <a:off x="2898564" y="4413499"/>
        <a:ext cx="1178847" cy="589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031BA-51D4-DA4B-9255-C8988A7DE473}">
      <dsp:nvSpPr>
        <dsp:cNvPr id="0" name=""/>
        <dsp:cNvSpPr/>
      </dsp:nvSpPr>
      <dsp:spPr>
        <a:xfrm>
          <a:off x="0" y="1641118"/>
          <a:ext cx="11178862" cy="218815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3C220-D497-174A-92DC-BB07ACE16031}">
      <dsp:nvSpPr>
        <dsp:cNvPr id="0" name=""/>
        <dsp:cNvSpPr/>
      </dsp:nvSpPr>
      <dsp:spPr>
        <a:xfrm>
          <a:off x="5035" y="0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1800" kern="1200" dirty="0"/>
            <a:t>Doctor checks and enters the need of blood</a:t>
          </a:r>
          <a:endParaRPr lang="en-GB" sz="1800" kern="1200" dirty="0"/>
        </a:p>
      </dsp:txBody>
      <dsp:txXfrm>
        <a:off x="5035" y="0"/>
        <a:ext cx="2421904" cy="2188158"/>
      </dsp:txXfrm>
    </dsp:sp>
    <dsp:sp modelId="{2ECFE696-804B-6340-AB87-E8D18C72DAA2}">
      <dsp:nvSpPr>
        <dsp:cNvPr id="0" name=""/>
        <dsp:cNvSpPr/>
      </dsp:nvSpPr>
      <dsp:spPr>
        <a:xfrm>
          <a:off x="942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952FB-771B-0E41-A810-88A7F89C14D4}">
      <dsp:nvSpPr>
        <dsp:cNvPr id="0" name=""/>
        <dsp:cNvSpPr/>
      </dsp:nvSpPr>
      <dsp:spPr>
        <a:xfrm>
          <a:off x="2548035" y="3282237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1800" kern="1200" dirty="0"/>
            <a:t>Attendant sends requests to blood donor center about units of blood required</a:t>
          </a:r>
          <a:endParaRPr lang="en-GB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 dirty="0"/>
        </a:p>
      </dsp:txBody>
      <dsp:txXfrm>
        <a:off x="2548035" y="3282237"/>
        <a:ext cx="2421904" cy="2188158"/>
      </dsp:txXfrm>
    </dsp:sp>
    <dsp:sp modelId="{A9912126-F1E1-0A48-941E-A2F82F3B39DA}">
      <dsp:nvSpPr>
        <dsp:cNvPr id="0" name=""/>
        <dsp:cNvSpPr/>
      </dsp:nvSpPr>
      <dsp:spPr>
        <a:xfrm>
          <a:off x="3485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4ADB-D1A7-394C-A75D-717856848137}">
      <dsp:nvSpPr>
        <dsp:cNvPr id="0" name=""/>
        <dsp:cNvSpPr/>
      </dsp:nvSpPr>
      <dsp:spPr>
        <a:xfrm>
          <a:off x="5091035" y="0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1800" kern="1200" dirty="0"/>
            <a:t>Order queued on the Blood donor center's work queue according to priority</a:t>
          </a:r>
          <a:endParaRPr lang="en-GB" sz="1800" kern="1200" dirty="0"/>
        </a:p>
      </dsp:txBody>
      <dsp:txXfrm>
        <a:off x="5091035" y="0"/>
        <a:ext cx="2421904" cy="2188158"/>
      </dsp:txXfrm>
    </dsp:sp>
    <dsp:sp modelId="{FD1CBC65-166E-AA43-BC98-7B2A9A227139}">
      <dsp:nvSpPr>
        <dsp:cNvPr id="0" name=""/>
        <dsp:cNvSpPr/>
      </dsp:nvSpPr>
      <dsp:spPr>
        <a:xfrm>
          <a:off x="6028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1B2B9-730B-2040-B686-D46F066B7320}">
      <dsp:nvSpPr>
        <dsp:cNvPr id="0" name=""/>
        <dsp:cNvSpPr/>
      </dsp:nvSpPr>
      <dsp:spPr>
        <a:xfrm>
          <a:off x="7634035" y="3282237"/>
          <a:ext cx="2421904" cy="2188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Blood supplies are allocated to different hospitals by the blood </a:t>
          </a:r>
          <a:r>
            <a:rPr lang="en-IN" sz="1800" kern="1200" dirty="0"/>
            <a:t>donor center</a:t>
          </a:r>
          <a:r>
            <a:rPr lang="en-US" sz="1800" kern="1200" dirty="0"/>
            <a:t> manager</a:t>
          </a:r>
          <a:endParaRPr lang="en-GB" sz="1800" kern="1200" dirty="0"/>
        </a:p>
      </dsp:txBody>
      <dsp:txXfrm>
        <a:off x="7634035" y="3282237"/>
        <a:ext cx="2421904" cy="2188158"/>
      </dsp:txXfrm>
    </dsp:sp>
    <dsp:sp modelId="{D3BF9BCD-E3B2-CF42-99EF-8261D5AB87CF}">
      <dsp:nvSpPr>
        <dsp:cNvPr id="0" name=""/>
        <dsp:cNvSpPr/>
      </dsp:nvSpPr>
      <dsp:spPr>
        <a:xfrm>
          <a:off x="8571468" y="2461677"/>
          <a:ext cx="547039" cy="547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4231-C50C-2D42-AD14-6CB7C83D38B5}">
      <dsp:nvSpPr>
        <dsp:cNvPr id="0" name=""/>
        <dsp:cNvSpPr/>
      </dsp:nvSpPr>
      <dsp:spPr>
        <a:xfrm>
          <a:off x="1183" y="2053243"/>
          <a:ext cx="3759939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000" kern="1200" dirty="0"/>
            <a:t>Doctor sets donation requirement for patient's record</a:t>
          </a:r>
          <a:endParaRPr lang="en-GB" sz="2000" kern="1200" dirty="0"/>
        </a:p>
      </dsp:txBody>
      <dsp:txXfrm>
        <a:off x="693219" y="2053243"/>
        <a:ext cx="2375867" cy="1384072"/>
      </dsp:txXfrm>
    </dsp:sp>
    <dsp:sp modelId="{05A0BD17-52FC-C342-A0BA-FAB085768839}">
      <dsp:nvSpPr>
        <dsp:cNvPr id="0" name=""/>
        <dsp:cNvSpPr/>
      </dsp:nvSpPr>
      <dsp:spPr>
        <a:xfrm>
          <a:off x="3522726" y="2053243"/>
          <a:ext cx="3854464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IN" sz="2000" kern="1200" dirty="0"/>
            <a:t>Order Requests queued on the Trust Manager’s work queue according to priority</a:t>
          </a:r>
          <a:endParaRPr lang="en-GB" sz="2000" kern="1200" dirty="0"/>
        </a:p>
      </dsp:txBody>
      <dsp:txXfrm>
        <a:off x="4214762" y="2053243"/>
        <a:ext cx="2470392" cy="1384072"/>
      </dsp:txXfrm>
    </dsp:sp>
    <dsp:sp modelId="{A306607F-5E9D-5948-85B4-4B4B58DF40F5}">
      <dsp:nvSpPr>
        <dsp:cNvPr id="0" name=""/>
        <dsp:cNvSpPr/>
      </dsp:nvSpPr>
      <dsp:spPr>
        <a:xfrm>
          <a:off x="7138794" y="2053243"/>
          <a:ext cx="4240809" cy="138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-US" sz="2000" kern="1200" dirty="0"/>
            <a:t>Donation amount is allocated to different hospitals by the trust  manager for patients in need</a:t>
          </a:r>
          <a:endParaRPr lang="en-GB" sz="2000" kern="1200" dirty="0"/>
        </a:p>
      </dsp:txBody>
      <dsp:txXfrm>
        <a:off x="7830830" y="2053243"/>
        <a:ext cx="2856737" cy="1384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5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83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95223-42D6-D90A-FB5A-776D81001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472" y="3933398"/>
            <a:ext cx="3228839" cy="133550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+mn-lt"/>
              </a:rPr>
              <a:t>Bhawna Singh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Dimple Patel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Nidhi Singh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F9930-E409-4FE3-9CE3-0C3144FB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7" y="746975"/>
            <a:ext cx="6953365" cy="28611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+mj-lt"/>
                <a:cs typeface="Cordia New" panose="020B0304020202020204" pitchFamily="34" charset="-34"/>
              </a:rPr>
              <a:t>HealthBuddy</a:t>
            </a:r>
          </a:p>
        </p:txBody>
      </p:sp>
    </p:spTree>
    <p:extLst>
      <p:ext uri="{BB962C8B-B14F-4D97-AF65-F5344CB8AC3E}">
        <p14:creationId xmlns:p14="http://schemas.microsoft.com/office/powerpoint/2010/main" val="15981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C57A-374C-7806-C756-6C0F10DE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7394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Donor &amp; Patient User Requests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3D9042-C4B1-8583-0330-F0828FA2B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45527"/>
              </p:ext>
            </p:extLst>
          </p:nvPr>
        </p:nvGraphicFramePr>
        <p:xfrm>
          <a:off x="2773363" y="1004552"/>
          <a:ext cx="7568372" cy="560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38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B875-34CF-039C-8D09-17C69817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820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Outline of Blood Order Request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E4B66-4437-1335-8A46-C9172E569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720253"/>
              </p:ext>
            </p:extLst>
          </p:nvPr>
        </p:nvGraphicFramePr>
        <p:xfrm>
          <a:off x="180304" y="888642"/>
          <a:ext cx="11178862" cy="547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1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91C7-A5E0-663C-12D8-D0CB4DC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03" y="313671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4000" dirty="0"/>
              <a:t>Outline of Trust Request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5642C-EA31-15AD-7EC6-8AEFEF828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89283"/>
              </p:ext>
            </p:extLst>
          </p:nvPr>
        </p:nvGraphicFramePr>
        <p:xfrm>
          <a:off x="0" y="515155"/>
          <a:ext cx="11380787" cy="549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3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D2435F-7686-4D7E-AFC9-78C2EAD5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593DCFD0-F27D-8D0B-D1D9-8A2FA8630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65EF13-FC56-484D-880C-415A13D7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312D33-774B-45FD-AFCC-736FF59B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123C996-4A6A-4833-822E-17C6AB7A7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C0DF4F-ADEE-428C-9F58-B247D5E8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25D1A0-149D-49BA-9EEB-04061BD8D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0D7D7-CF18-0D14-6D0F-41C55C47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706" y="1995732"/>
            <a:ext cx="4329226" cy="4752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1. Connect and Collaborate with organizations related to organ donation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2. Collect data and Analyse patient outcomes to understand where opportunities exist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2A944A-DE49-441F-97E9-11FC6F21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3495-7801-4CCB-DF0E-A8EE94B8A57A}"/>
              </a:ext>
            </a:extLst>
          </p:cNvPr>
          <p:cNvSpPr txBox="1"/>
          <p:nvPr/>
        </p:nvSpPr>
        <p:spPr>
          <a:xfrm>
            <a:off x="1506828" y="360608"/>
            <a:ext cx="333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1086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E5E2BDB-046D-E3D9-6190-DD6DFB2C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20" y="1412561"/>
            <a:ext cx="4032876" cy="40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052672-7C4D-6EDD-E7FF-35ADE04B6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507211"/>
              </p:ext>
            </p:extLst>
          </p:nvPr>
        </p:nvGraphicFramePr>
        <p:xfrm>
          <a:off x="3708399" y="693285"/>
          <a:ext cx="6680201" cy="59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elay 7">
            <a:extLst>
              <a:ext uri="{FF2B5EF4-FFF2-40B4-BE49-F238E27FC236}">
                <a16:creationId xmlns:a16="http://schemas.microsoft.com/office/drawing/2014/main" id="{23B26032-97DF-11AE-309F-3C7742228414}"/>
              </a:ext>
            </a:extLst>
          </p:cNvPr>
          <p:cNvSpPr/>
          <p:nvPr/>
        </p:nvSpPr>
        <p:spPr>
          <a:xfrm>
            <a:off x="2451099" y="1282700"/>
            <a:ext cx="1717277" cy="4978400"/>
          </a:xfrm>
          <a:prstGeom prst="flowChartDelay">
            <a:avLst/>
          </a:prstGeom>
          <a:solidFill>
            <a:srgbClr val="A9A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  <a:p>
            <a:pPr algn="ctr"/>
            <a:r>
              <a:rPr lang="en-US" sz="4000" dirty="0"/>
              <a:t>O</a:t>
            </a:r>
          </a:p>
          <a:p>
            <a:pPr algn="ctr"/>
            <a:r>
              <a:rPr lang="en-US" sz="4000" dirty="0"/>
              <a:t>N</a:t>
            </a:r>
          </a:p>
          <a:p>
            <a:pPr algn="ctr"/>
            <a:r>
              <a:rPr lang="en-US" sz="4000" dirty="0"/>
              <a:t>T</a:t>
            </a:r>
          </a:p>
          <a:p>
            <a:pPr algn="ctr"/>
            <a:r>
              <a:rPr lang="en-US" sz="4000" dirty="0"/>
              <a:t>E</a:t>
            </a:r>
          </a:p>
          <a:p>
            <a:pPr algn="ctr"/>
            <a:r>
              <a:rPr lang="en-US" sz="4000" dirty="0"/>
              <a:t>N</a:t>
            </a:r>
          </a:p>
          <a:p>
            <a:pPr algn="ctr"/>
            <a:r>
              <a:rPr lang="en-US" sz="4000" dirty="0"/>
              <a:t>T</a:t>
            </a:r>
          </a:p>
          <a:p>
            <a:pPr algn="ctr"/>
            <a:r>
              <a:rPr lang="en-US" sz="4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31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8DFDB5-A8E3-0B7E-BAD0-72EBA0AF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89" y="614727"/>
            <a:ext cx="8423622" cy="6699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2DEA-D30E-EC39-7C4E-584C8010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074" y="1233932"/>
            <a:ext cx="8411096" cy="4674361"/>
          </a:xfrm>
        </p:spPr>
        <p:txBody>
          <a:bodyPr/>
          <a:lstStyle/>
          <a:p>
            <a:r>
              <a:rPr lang="en-US" dirty="0"/>
              <a:t>Establish a comprehensive solution to link Healthcare Centers, Patients, Blood Donor Centers, Donors and </a:t>
            </a:r>
            <a:r>
              <a:rPr lang="en-IN" dirty="0"/>
              <a:t>Non-profit organizations</a:t>
            </a:r>
            <a:endParaRPr lang="en-US" dirty="0"/>
          </a:p>
          <a:p>
            <a:r>
              <a:rPr lang="en-US" dirty="0"/>
              <a:t>Facilitate donors with funding </a:t>
            </a:r>
            <a:r>
              <a:rPr lang="en-IN" dirty="0"/>
              <a:t>non-profit organizations</a:t>
            </a:r>
          </a:p>
          <a:p>
            <a:r>
              <a:rPr lang="en-IN" dirty="0"/>
              <a:t>View and book appointments of doctors by staff at healthcare center Request and manage stockpile at Blood Donor Center</a:t>
            </a:r>
          </a:p>
          <a:p>
            <a:r>
              <a:rPr lang="en-IN" dirty="0"/>
              <a:t>Data Summary by healthcare center 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ED36091B-472C-A1E7-8E72-EAFE2071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95" y="684001"/>
            <a:ext cx="8319305" cy="7902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2FB078-D2C4-E26B-EFAD-7BA28605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8695"/>
            <a:ext cx="12190207" cy="3782861"/>
          </a:xfrm>
        </p:spPr>
      </p:pic>
    </p:spTree>
    <p:extLst>
      <p:ext uri="{BB962C8B-B14F-4D97-AF65-F5344CB8AC3E}">
        <p14:creationId xmlns:p14="http://schemas.microsoft.com/office/powerpoint/2010/main" val="15593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61E90-7998-8424-A3DB-D715DE15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/>
              <a:t>Enterprises, Roles 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UI</a:t>
            </a:r>
            <a:br>
              <a:rPr lang="en-US" sz="6200" dirty="0"/>
            </a:b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59991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3957-9B1A-E26A-E0E2-1A86D97E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77" y="3126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Healthcare Center 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EE1B0-4366-4842-5A0A-98410E658B97}"/>
              </a:ext>
            </a:extLst>
          </p:cNvPr>
          <p:cNvSpPr txBox="1"/>
          <p:nvPr/>
        </p:nvSpPr>
        <p:spPr>
          <a:xfrm>
            <a:off x="1425197" y="745148"/>
            <a:ext cx="186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Doctor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8C72B-EAEF-FE29-9E3E-236FF12F2C6C}"/>
              </a:ext>
            </a:extLst>
          </p:cNvPr>
          <p:cNvSpPr txBox="1"/>
          <p:nvPr/>
        </p:nvSpPr>
        <p:spPr>
          <a:xfrm>
            <a:off x="4729754" y="734383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Attendants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4188A-FCB1-1F33-956D-1A950F4A3C95}"/>
              </a:ext>
            </a:extLst>
          </p:cNvPr>
          <p:cNvSpPr txBox="1"/>
          <p:nvPr/>
        </p:nvSpPr>
        <p:spPr>
          <a:xfrm>
            <a:off x="8141770" y="677601"/>
            <a:ext cx="212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Assistants</a:t>
            </a:r>
          </a:p>
          <a:p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B50DAF3-65C5-A8A1-B2CC-D7F2EB474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540272"/>
              </p:ext>
            </p:extLst>
          </p:nvPr>
        </p:nvGraphicFramePr>
        <p:xfrm>
          <a:off x="1028700" y="677601"/>
          <a:ext cx="10069108" cy="618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7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F025-3F85-0B5A-AFFA-A12ECC76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134" y="53340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Blood Donor Center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C84C-F6F2-36B2-AEB2-5B1FF601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61" y="1475238"/>
            <a:ext cx="8055539" cy="45953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Inventory of the Blood donor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Accepts/Rejects requests made to blood donor center according to urgency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3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A2DDAC-8801-BEC1-3FD2-EF4DA5E0E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79942"/>
              </p:ext>
            </p:extLst>
          </p:nvPr>
        </p:nvGraphicFramePr>
        <p:xfrm>
          <a:off x="2477149" y="1430337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533A01-0C7A-1351-14C5-FA3BF29A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301" y="20435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Trust Admin</a:t>
            </a:r>
          </a:p>
        </p:txBody>
      </p:sp>
    </p:spTree>
    <p:extLst>
      <p:ext uri="{BB962C8B-B14F-4D97-AF65-F5344CB8AC3E}">
        <p14:creationId xmlns:p14="http://schemas.microsoft.com/office/powerpoint/2010/main" val="422922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8453-D1C6-DB5B-C440-CD827EEC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829" y="2874320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dirty="0"/>
              <a:t>Work Requests</a:t>
            </a:r>
          </a:p>
        </p:txBody>
      </p:sp>
    </p:spTree>
    <p:extLst>
      <p:ext uri="{BB962C8B-B14F-4D97-AF65-F5344CB8AC3E}">
        <p14:creationId xmlns:p14="http://schemas.microsoft.com/office/powerpoint/2010/main" val="40681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{174B9C3C-C13F-224C-B957-11202848919B}tf16401378</Template>
  <TotalTime>1275</TotalTime>
  <Words>350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Bhawna Singh Dimple Patel Nidhi Singh </vt:lpstr>
      <vt:lpstr>PowerPoint Presentation</vt:lpstr>
      <vt:lpstr>Problem Statement</vt:lpstr>
      <vt:lpstr>Object Diagram</vt:lpstr>
      <vt:lpstr>Enterprises, Roles  &amp; UI </vt:lpstr>
      <vt:lpstr>Healthcare Center Admin</vt:lpstr>
      <vt:lpstr>Blood Donor Center Admin</vt:lpstr>
      <vt:lpstr>Trust Admin</vt:lpstr>
      <vt:lpstr>Work Requests</vt:lpstr>
      <vt:lpstr>Donor &amp; Patient User Requests</vt:lpstr>
      <vt:lpstr>Outline of Blood Order Request</vt:lpstr>
      <vt:lpstr>Outline of Trust Request</vt:lpstr>
      <vt:lpstr>1. Connect and Collaborate with organizations related to organ donation   2. Collect data and Analyse patient outcomes to understand where opportunities exist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Singh</dc:creator>
  <cp:lastModifiedBy>Bhawna Singh</cp:lastModifiedBy>
  <cp:revision>24</cp:revision>
  <dcterms:created xsi:type="dcterms:W3CDTF">2022-05-01T00:24:24Z</dcterms:created>
  <dcterms:modified xsi:type="dcterms:W3CDTF">2022-05-01T21:51:24Z</dcterms:modified>
</cp:coreProperties>
</file>