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7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0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0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9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48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58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17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5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7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0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A871EC-DB83-4752-A8BF-92A41569386F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6CF823-4AD0-49B5-9F32-A74D2C1B7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6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497,400+ Mental Health Stock Photos, Pictures &amp; Royalty-Free Images -  iStock | Mental health awareness, Mental health icon, Mental health support">
            <a:extLst>
              <a:ext uri="{FF2B5EF4-FFF2-40B4-BE49-F238E27FC236}">
                <a16:creationId xmlns:a16="http://schemas.microsoft.com/office/drawing/2014/main" id="{855311E2-4406-C14D-00B6-23513FBCE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77" y="1580815"/>
            <a:ext cx="4717060" cy="37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EE8E1-5A7B-0466-97E5-A6DA86B7DF2A}"/>
              </a:ext>
            </a:extLst>
          </p:cNvPr>
          <p:cNvSpPr txBox="1"/>
          <p:nvPr/>
        </p:nvSpPr>
        <p:spPr>
          <a:xfrm>
            <a:off x="7225553" y="2940424"/>
            <a:ext cx="260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Students Mental Health Assessments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5567C-5477-0B87-D8A9-28143715E889}"/>
              </a:ext>
            </a:extLst>
          </p:cNvPr>
          <p:cNvSpPr txBox="1"/>
          <p:nvPr/>
        </p:nvSpPr>
        <p:spPr>
          <a:xfrm>
            <a:off x="9197788" y="5979459"/>
            <a:ext cx="282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Dimple Krishna Chintala</a:t>
            </a:r>
          </a:p>
          <a:p>
            <a:r>
              <a:rPr lang="en-IN" dirty="0"/>
              <a:t>4221938</a:t>
            </a:r>
          </a:p>
        </p:txBody>
      </p:sp>
    </p:spTree>
    <p:extLst>
      <p:ext uri="{BB962C8B-B14F-4D97-AF65-F5344CB8AC3E}">
        <p14:creationId xmlns:p14="http://schemas.microsoft.com/office/powerpoint/2010/main" val="210804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E44-99B8-2D66-4814-4DE94D66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EDA based on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6D56-D32A-9637-A409-CD102FDADE02}"/>
              </a:ext>
            </a:extLst>
          </p:cNvPr>
          <p:cNvSpPr txBox="1"/>
          <p:nvPr/>
        </p:nvSpPr>
        <p:spPr>
          <a:xfrm>
            <a:off x="1093694" y="2438398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F6C3D-951F-378C-8024-048F0E13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6" y="3063882"/>
            <a:ext cx="3470825" cy="2420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79D8C-9D2F-854B-299B-6AD5173F6082}"/>
              </a:ext>
            </a:extLst>
          </p:cNvPr>
          <p:cNvSpPr txBox="1"/>
          <p:nvPr/>
        </p:nvSpPr>
        <p:spPr>
          <a:xfrm>
            <a:off x="4742335" y="2438403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Relationship_Status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C5F2C-2D45-4FBD-BD22-7ACADD2D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22" y="3015850"/>
            <a:ext cx="3414812" cy="2516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07464F-A697-7938-CAEA-322F504372F8}"/>
              </a:ext>
            </a:extLst>
          </p:cNvPr>
          <p:cNvSpPr txBox="1"/>
          <p:nvPr/>
        </p:nvSpPr>
        <p:spPr>
          <a:xfrm>
            <a:off x="8444755" y="2438399"/>
            <a:ext cx="165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Substance_Use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FDE5BE-D985-414D-9312-981BD3FB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125" y="2960131"/>
            <a:ext cx="3585087" cy="25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2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F6CAE-0236-03B1-F36D-34A003BF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728881" cy="3318936"/>
          </a:xfrm>
        </p:spPr>
        <p:txBody>
          <a:bodyPr/>
          <a:lstStyle/>
          <a:p>
            <a:r>
              <a:rPr lang="en-IN" dirty="0"/>
              <a:t> The correlation between stress_level and age is very high which is 92%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7216C-ADA0-46E3-7E89-39EDD8AA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Correlation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B84CFD-10C7-863E-B9EC-F2144BBAC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09" y="2467426"/>
            <a:ext cx="4406025" cy="37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1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F6CAE-0236-03B1-F36D-34A003BF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728881" cy="3318936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US" dirty="0"/>
              <a:t>The K-Nearest Neighbors (KNN) model achieves an overall accuracy of about 81.77%. It performs well in predicting the 'Never' category but struggles with 'Frequently' and 'Occasionally'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7216C-ADA0-46E3-7E89-39EDD8AA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KNN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1EED5-4C1D-B778-B8C2-4EB81543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440391"/>
            <a:ext cx="4930140" cy="23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F6CAE-0236-03B1-F36D-34A003BF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728881" cy="3318936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US" dirty="0"/>
              <a:t>The logistic regression model achieved an overall accuracy of about 82.84%. It excels in predicting 'Never' instances perfectly but completely fails to predict 'Frequently' and 'Occasionally'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7216C-ADA0-46E3-7E89-39EDD8AA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Logistic 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BEA98-6973-0C7F-CF3F-35A3AFAE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697" y="2556932"/>
            <a:ext cx="4175760" cy="21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Images – Browse 258,921 Stock Photos, Vectors, and Video | Adobe  Stock">
            <a:extLst>
              <a:ext uri="{FF2B5EF4-FFF2-40B4-BE49-F238E27FC236}">
                <a16:creationId xmlns:a16="http://schemas.microsoft.com/office/drawing/2014/main" id="{E35EED7F-09CD-D756-663E-2A47E7E1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0" y="1887660"/>
            <a:ext cx="7263291" cy="308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17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1136</TotalTime>
  <Words>108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PowerPoint Presentation</vt:lpstr>
      <vt:lpstr>EDA based on the dataset</vt:lpstr>
      <vt:lpstr>Correlation matrix</vt:lpstr>
      <vt:lpstr>KNN Model</vt:lpstr>
      <vt:lpstr>Logistic regression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dimplekrishna1604@outlook.com</dc:creator>
  <cp:lastModifiedBy>dimple krishna</cp:lastModifiedBy>
  <cp:revision>6</cp:revision>
  <dcterms:created xsi:type="dcterms:W3CDTF">2023-12-02T04:33:42Z</dcterms:created>
  <dcterms:modified xsi:type="dcterms:W3CDTF">2023-12-05T20:09:13Z</dcterms:modified>
</cp:coreProperties>
</file>