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852" y="-1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LibreCAD - Open Source 2D CAD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Open Source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Viva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architecture and key classes.</a:t>
            </a:r>
          </a:p>
          <a:p>
            <a:r>
              <a:t>Be ready for both technical and conceptual questions.</a:t>
            </a:r>
          </a:p>
          <a:p>
            <a:r>
              <a:t>Review signals, slots, entities, and file formats.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GitHub: github.com/LibreCAD/LibreCAD</a:t>
            </a:r>
          </a:p>
          <a:p>
            <a:r>
              <a:rPr dirty="0"/>
              <a:t>Docs: librecad.readthedocs.io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librecad/src/ui/ – User interface components</a:t>
            </a:r>
          </a:p>
          <a:p>
            <a:r>
              <a:t>librecad/src/lib/engine/ – Drawing logic</a:t>
            </a:r>
          </a:p>
          <a:p>
            <a:r>
              <a:t>librecad/src/actions/ – Tool commands and interactions</a:t>
            </a:r>
          </a:p>
          <a:p>
            <a:r>
              <a:t>librecad/src/main/ – Application entry point</a:t>
            </a:r>
          </a:p>
          <a:p>
            <a:r>
              <a:t>plugins/, scripts/, res/ – Extensions and resources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UI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qg_preferencesgeneral.ui – Preferences dialog UI</a:t>
            </a:r>
          </a:p>
          <a:p>
            <a:r>
              <a:t>qg_mainwindow.ui – Main window layout</a:t>
            </a:r>
          </a:p>
          <a:p>
            <a:r>
              <a:t>qg_lineoptions.ui – Line tool options UI</a:t>
            </a:r>
          </a:p>
          <a:p>
            <a:r>
              <a:t>Use Qt Designer to visually edit these .ui files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LibreCAD is a free open-source 2D CAD application.</a:t>
            </a:r>
          </a:p>
          <a:p>
            <a:r>
              <a:t>Used for floor plans, schematics, mechanical drawings.</a:t>
            </a:r>
          </a:p>
          <a:p>
            <a:r>
              <a:t>Written in C++ using the Qt framework.</a:t>
            </a:r>
          </a:p>
          <a:p>
            <a:r>
              <a:t>Cross-platform and licensed under GPLv2.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DXF file format support.</a:t>
            </a:r>
          </a:p>
          <a:p>
            <a:r>
              <a:t>Layer management, snapping, grid tools.</a:t>
            </a:r>
          </a:p>
          <a:p>
            <a:r>
              <a:t>Plugin support, scripting, measurement tools.</a:t>
            </a:r>
          </a:p>
          <a:p>
            <a:r>
              <a:t>Lightweight and user-friendly UI.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Modules: UI, Engine, Actions, Main, Snap.</a:t>
            </a:r>
          </a:p>
          <a:p>
            <a:r>
              <a:t>User selects a tool &gt; triggers action &gt; updates drawing data.</a:t>
            </a:r>
          </a:p>
          <a:p>
            <a:r>
              <a:t>Core rendering via QGraphicsView.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RS_Entity – Base for drawable objects.</a:t>
            </a:r>
          </a:p>
          <a:p>
            <a:r>
              <a:t>RS_EntityContainer – Holds multiple entities.</a:t>
            </a:r>
          </a:p>
          <a:p>
            <a:r>
              <a:t>RS_Document – Stores drawing data.</a:t>
            </a:r>
          </a:p>
          <a:p>
            <a:r>
              <a:t>Uses QVector, QMap, std::vector.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Decisions and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2D only: Simple but less powerful than 3D.</a:t>
            </a:r>
          </a:p>
          <a:p>
            <a:r>
              <a:t>Qt: Cross-platform but steep learning curve.</a:t>
            </a:r>
          </a:p>
          <a:p>
            <a:r>
              <a:t>DXF: Industry standard but complex.</a:t>
            </a:r>
          </a:p>
          <a:p>
            <a:r>
              <a:t>C++: Fast, but hard for beginners.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Contributing to LibreCAD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Clone repo: github.com/LibreCAD/LibreCAD.</a:t>
            </a:r>
          </a:p>
          <a:p>
            <a:r>
              <a:t>Find issues under 'Issues' tab.</a:t>
            </a:r>
          </a:p>
          <a:p>
            <a:r>
              <a:t>Fix small bugs or report new ones.</a:t>
            </a:r>
          </a:p>
          <a:p>
            <a:r>
              <a:t>Submit a PR or bug report.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Large and complex C++ codebase.</a:t>
            </a:r>
          </a:p>
          <a:p>
            <a:r>
              <a:t>Learning the Qt signal-slot system.</a:t>
            </a:r>
          </a:p>
          <a:p>
            <a:r>
              <a:t>Finding good first issues.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Real-world open-source experience.</a:t>
            </a:r>
          </a:p>
          <a:p>
            <a:r>
              <a:t>C++ and Qt framework understanding.</a:t>
            </a:r>
          </a:p>
          <a:p>
            <a:r>
              <a:t>Software architecture exposure.</a:t>
            </a:r>
          </a:p>
          <a:p>
            <a:r>
              <a:t>Code contribution practice.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345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LibreCAD - Open Source 2D CAD</vt:lpstr>
      <vt:lpstr>Introduction</vt:lpstr>
      <vt:lpstr>Features</vt:lpstr>
      <vt:lpstr>Project Architecture</vt:lpstr>
      <vt:lpstr>Key Data Structures</vt:lpstr>
      <vt:lpstr>Design Decisions and Trade-offs</vt:lpstr>
      <vt:lpstr>Contributing to LibreCAD</vt:lpstr>
      <vt:lpstr>Challenges</vt:lpstr>
      <vt:lpstr>Learning Outcomes</vt:lpstr>
      <vt:lpstr>Viva Preparation</vt:lpstr>
      <vt:lpstr>Thank You</vt:lpstr>
      <vt:lpstr>GitHub Repo Structure</vt:lpstr>
      <vt:lpstr>Important UI Files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LibreCAD - Open Source 2D CAD</dc:title>
  <dc:subject/>
  <dc:creator>acer</dc:creator>
  <cp:keywords/>
  <dc:description>generated using python-pptx</dc:description>
  <cp:lastModifiedBy>acer</cp:lastModifiedBy>
  <cp:revision>2</cp:revision>
  <dcterms:created xsi:type="dcterms:W3CDTF">2013-01-27T09:14:16Z</dcterms:created>
  <dcterms:modified xsi:type="dcterms:W3CDTF">2025-04-13T16:05:28Z</dcterms:modified>
  <cp:category/>
</cp:coreProperties>
</file>