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4" r:id="rId3"/>
    <p:sldId id="265" r:id="rId4"/>
    <p:sldId id="269" r:id="rId5"/>
    <p:sldId id="259" r:id="rId6"/>
    <p:sldId id="260" r:id="rId7"/>
    <p:sldId id="261" r:id="rId8"/>
    <p:sldId id="262" r:id="rId9"/>
    <p:sldId id="266" r:id="rId10"/>
    <p:sldId id="267" r:id="rId11"/>
    <p:sldId id="268" r:id="rId12"/>
    <p:sldId id="270"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6E96A2-E5E3-4457-8904-08E2927879F8}" v="159" dt="2024-09-04T10:16:56.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PLE KOTHARI" userId="04a130d5c8358abd" providerId="LiveId" clId="{C06E96A2-E5E3-4457-8904-08E2927879F8}"/>
    <pc:docChg chg="undo custSel addSld delSld modSld sldOrd">
      <pc:chgData name="DIMPLE KOTHARI" userId="04a130d5c8358abd" providerId="LiveId" clId="{C06E96A2-E5E3-4457-8904-08E2927879F8}" dt="2024-09-04T11:03:38.112" v="2262" actId="20577"/>
      <pc:docMkLst>
        <pc:docMk/>
      </pc:docMkLst>
      <pc:sldChg chg="modSp mod">
        <pc:chgData name="DIMPLE KOTHARI" userId="04a130d5c8358abd" providerId="LiveId" clId="{C06E96A2-E5E3-4457-8904-08E2927879F8}" dt="2024-09-04T07:50:12.444" v="1660" actId="20577"/>
        <pc:sldMkLst>
          <pc:docMk/>
          <pc:sldMk cId="1135202788" sldId="256"/>
        </pc:sldMkLst>
        <pc:spChg chg="mod">
          <ac:chgData name="DIMPLE KOTHARI" userId="04a130d5c8358abd" providerId="LiveId" clId="{C06E96A2-E5E3-4457-8904-08E2927879F8}" dt="2024-09-04T07:50:12.444" v="1660" actId="20577"/>
          <ac:spMkLst>
            <pc:docMk/>
            <pc:sldMk cId="1135202788" sldId="256"/>
            <ac:spMk id="4" creationId="{0AFB98F6-2720-7571-9E1E-4C814A877198}"/>
          </ac:spMkLst>
        </pc:spChg>
      </pc:sldChg>
      <pc:sldChg chg="modSp del mod ord">
        <pc:chgData name="DIMPLE KOTHARI" userId="04a130d5c8358abd" providerId="LiveId" clId="{C06E96A2-E5E3-4457-8904-08E2927879F8}" dt="2024-09-04T10:10:47.048" v="1917" actId="47"/>
        <pc:sldMkLst>
          <pc:docMk/>
          <pc:sldMk cId="489942247" sldId="257"/>
        </pc:sldMkLst>
        <pc:spChg chg="mod">
          <ac:chgData name="DIMPLE KOTHARI" userId="04a130d5c8358abd" providerId="LiveId" clId="{C06E96A2-E5E3-4457-8904-08E2927879F8}" dt="2024-09-04T10:10:44.045" v="1916" actId="6549"/>
          <ac:spMkLst>
            <pc:docMk/>
            <pc:sldMk cId="489942247" sldId="257"/>
            <ac:spMk id="5" creationId="{649035CF-65DE-08F1-C862-10FEA0ED0E39}"/>
          </ac:spMkLst>
        </pc:spChg>
      </pc:sldChg>
      <pc:sldChg chg="del">
        <pc:chgData name="DIMPLE KOTHARI" userId="04a130d5c8358abd" providerId="LiveId" clId="{C06E96A2-E5E3-4457-8904-08E2927879F8}" dt="2024-09-03T19:09:35.625" v="139" actId="47"/>
        <pc:sldMkLst>
          <pc:docMk/>
          <pc:sldMk cId="2601112778" sldId="258"/>
        </pc:sldMkLst>
      </pc:sldChg>
      <pc:sldChg chg="modSp mod">
        <pc:chgData name="DIMPLE KOTHARI" userId="04a130d5c8358abd" providerId="LiveId" clId="{C06E96A2-E5E3-4457-8904-08E2927879F8}" dt="2024-09-04T07:56:45.188" v="1704" actId="20577"/>
        <pc:sldMkLst>
          <pc:docMk/>
          <pc:sldMk cId="1907475371" sldId="259"/>
        </pc:sldMkLst>
        <pc:spChg chg="mod">
          <ac:chgData name="DIMPLE KOTHARI" userId="04a130d5c8358abd" providerId="LiveId" clId="{C06E96A2-E5E3-4457-8904-08E2927879F8}" dt="2024-09-04T07:55:37.235" v="1682" actId="255"/>
          <ac:spMkLst>
            <pc:docMk/>
            <pc:sldMk cId="1907475371" sldId="259"/>
            <ac:spMk id="2" creationId="{576FC462-CBBC-D6A0-4BE5-E6BB3A02B78C}"/>
          </ac:spMkLst>
        </pc:spChg>
        <pc:spChg chg="mod">
          <ac:chgData name="DIMPLE KOTHARI" userId="04a130d5c8358abd" providerId="LiveId" clId="{C06E96A2-E5E3-4457-8904-08E2927879F8}" dt="2024-09-04T07:56:45.188" v="1704" actId="20577"/>
          <ac:spMkLst>
            <pc:docMk/>
            <pc:sldMk cId="1907475371" sldId="259"/>
            <ac:spMk id="16" creationId="{1211520F-9C1C-3B75-8C6E-E69599C07F6A}"/>
          </ac:spMkLst>
        </pc:spChg>
        <pc:spChg chg="mod">
          <ac:chgData name="DIMPLE KOTHARI" userId="04a130d5c8358abd" providerId="LiveId" clId="{C06E96A2-E5E3-4457-8904-08E2927879F8}" dt="2024-09-04T07:55:19.552" v="1680" actId="255"/>
          <ac:spMkLst>
            <pc:docMk/>
            <pc:sldMk cId="1907475371" sldId="259"/>
            <ac:spMk id="17" creationId="{CD6CA7A5-DD2D-F778-2408-2879B9007253}"/>
          </ac:spMkLst>
        </pc:spChg>
      </pc:sldChg>
      <pc:sldChg chg="modSp mod">
        <pc:chgData name="DIMPLE KOTHARI" userId="04a130d5c8358abd" providerId="LiveId" clId="{C06E96A2-E5E3-4457-8904-08E2927879F8}" dt="2024-09-04T10:59:49.025" v="2259" actId="14100"/>
        <pc:sldMkLst>
          <pc:docMk/>
          <pc:sldMk cId="3588144481" sldId="260"/>
        </pc:sldMkLst>
        <pc:spChg chg="mod">
          <ac:chgData name="DIMPLE KOTHARI" userId="04a130d5c8358abd" providerId="LiveId" clId="{C06E96A2-E5E3-4457-8904-08E2927879F8}" dt="2024-09-04T07:57:18.117" v="1707" actId="1076"/>
          <ac:spMkLst>
            <pc:docMk/>
            <pc:sldMk cId="3588144481" sldId="260"/>
            <ac:spMk id="2" creationId="{EE10FB23-323C-C6D1-0A27-F4FF23CD651E}"/>
          </ac:spMkLst>
        </pc:spChg>
        <pc:spChg chg="mod">
          <ac:chgData name="DIMPLE KOTHARI" userId="04a130d5c8358abd" providerId="LiveId" clId="{C06E96A2-E5E3-4457-8904-08E2927879F8}" dt="2024-09-04T10:59:49.025" v="2259" actId="14100"/>
          <ac:spMkLst>
            <pc:docMk/>
            <pc:sldMk cId="3588144481" sldId="260"/>
            <ac:spMk id="10" creationId="{8617139A-E8C6-3744-CE99-059819BF9570}"/>
          </ac:spMkLst>
        </pc:spChg>
        <pc:spChg chg="mod">
          <ac:chgData name="DIMPLE KOTHARI" userId="04a130d5c8358abd" providerId="LiveId" clId="{C06E96A2-E5E3-4457-8904-08E2927879F8}" dt="2024-09-04T07:57:26.147" v="1709" actId="20577"/>
          <ac:spMkLst>
            <pc:docMk/>
            <pc:sldMk cId="3588144481" sldId="260"/>
            <ac:spMk id="11" creationId="{8D0C969C-5130-184E-C98F-EF0B2684AAEC}"/>
          </ac:spMkLst>
        </pc:spChg>
      </pc:sldChg>
      <pc:sldChg chg="modSp mod">
        <pc:chgData name="DIMPLE KOTHARI" userId="04a130d5c8358abd" providerId="LiveId" clId="{C06E96A2-E5E3-4457-8904-08E2927879F8}" dt="2024-09-04T09:53:14.011" v="1915" actId="20577"/>
        <pc:sldMkLst>
          <pc:docMk/>
          <pc:sldMk cId="218779285" sldId="261"/>
        </pc:sldMkLst>
        <pc:spChg chg="mod">
          <ac:chgData name="DIMPLE KOTHARI" userId="04a130d5c8358abd" providerId="LiveId" clId="{C06E96A2-E5E3-4457-8904-08E2927879F8}" dt="2024-09-04T07:57:56.414" v="1711" actId="27636"/>
          <ac:spMkLst>
            <pc:docMk/>
            <pc:sldMk cId="218779285" sldId="261"/>
            <ac:spMk id="2" creationId="{A779C4A4-5DCC-5E5D-4883-00A9BA37A90A}"/>
          </ac:spMkLst>
        </pc:spChg>
        <pc:spChg chg="mod">
          <ac:chgData name="DIMPLE KOTHARI" userId="04a130d5c8358abd" providerId="LiveId" clId="{C06E96A2-E5E3-4457-8904-08E2927879F8}" dt="2024-09-04T09:53:14.011" v="1915" actId="20577"/>
          <ac:spMkLst>
            <pc:docMk/>
            <pc:sldMk cId="218779285" sldId="261"/>
            <ac:spMk id="6" creationId="{2A0CD1D8-4D5E-E4BF-67A2-CA313B81AC57}"/>
          </ac:spMkLst>
        </pc:spChg>
        <pc:graphicFrameChg chg="mod modGraphic">
          <ac:chgData name="DIMPLE KOTHARI" userId="04a130d5c8358abd" providerId="LiveId" clId="{C06E96A2-E5E3-4457-8904-08E2927879F8}" dt="2024-09-04T07:59:40.464" v="1727" actId="1076"/>
          <ac:graphicFrameMkLst>
            <pc:docMk/>
            <pc:sldMk cId="218779285" sldId="261"/>
            <ac:graphicFrameMk id="5" creationId="{5A2E10DD-10B7-0A14-DAE2-FD5E37AE85C9}"/>
          </ac:graphicFrameMkLst>
        </pc:graphicFrameChg>
      </pc:sldChg>
      <pc:sldChg chg="addSp delSp modSp mod">
        <pc:chgData name="DIMPLE KOTHARI" userId="04a130d5c8358abd" providerId="LiveId" clId="{C06E96A2-E5E3-4457-8904-08E2927879F8}" dt="2024-09-04T08:04:52.839" v="1802" actId="20577"/>
        <pc:sldMkLst>
          <pc:docMk/>
          <pc:sldMk cId="1152185011" sldId="262"/>
        </pc:sldMkLst>
        <pc:spChg chg="mod">
          <ac:chgData name="DIMPLE KOTHARI" userId="04a130d5c8358abd" providerId="LiveId" clId="{C06E96A2-E5E3-4457-8904-08E2927879F8}" dt="2024-09-04T08:00:19.083" v="1735" actId="27636"/>
          <ac:spMkLst>
            <pc:docMk/>
            <pc:sldMk cId="1152185011" sldId="262"/>
            <ac:spMk id="2" creationId="{4290663A-FE17-333A-1E68-C61D5F41AD74}"/>
          </ac:spMkLst>
        </pc:spChg>
        <pc:spChg chg="add mod">
          <ac:chgData name="DIMPLE KOTHARI" userId="04a130d5c8358abd" providerId="LiveId" clId="{C06E96A2-E5E3-4457-8904-08E2927879F8}" dt="2024-09-04T08:04:52.839" v="1802" actId="20577"/>
          <ac:spMkLst>
            <pc:docMk/>
            <pc:sldMk cId="1152185011" sldId="262"/>
            <ac:spMk id="4" creationId="{4FF92FBA-A958-5162-3DDF-4BA633CBA50A}"/>
          </ac:spMkLst>
        </pc:spChg>
        <pc:graphicFrameChg chg="add del mod modGraphic">
          <ac:chgData name="DIMPLE KOTHARI" userId="04a130d5c8358abd" providerId="LiveId" clId="{C06E96A2-E5E3-4457-8904-08E2927879F8}" dt="2024-09-03T19:39:34.180" v="644" actId="478"/>
          <ac:graphicFrameMkLst>
            <pc:docMk/>
            <pc:sldMk cId="1152185011" sldId="262"/>
            <ac:graphicFrameMk id="3" creationId="{70FA1926-E6B5-395B-1686-2BE6CF8FC12B}"/>
          </ac:graphicFrameMkLst>
        </pc:graphicFrameChg>
        <pc:graphicFrameChg chg="add del mod modGraphic">
          <ac:chgData name="DIMPLE KOTHARI" userId="04a130d5c8358abd" providerId="LiveId" clId="{C06E96A2-E5E3-4457-8904-08E2927879F8}" dt="2024-09-03T19:41:36.921" v="665" actId="478"/>
          <ac:graphicFrameMkLst>
            <pc:docMk/>
            <pc:sldMk cId="1152185011" sldId="262"/>
            <ac:graphicFrameMk id="5" creationId="{FCAB742B-EF15-C528-9080-2D669F714EC4}"/>
          </ac:graphicFrameMkLst>
        </pc:graphicFrameChg>
        <pc:graphicFrameChg chg="add mod modGraphic">
          <ac:chgData name="DIMPLE KOTHARI" userId="04a130d5c8358abd" providerId="LiveId" clId="{C06E96A2-E5E3-4457-8904-08E2927879F8}" dt="2024-09-04T08:03:42.628" v="1796" actId="1076"/>
          <ac:graphicFrameMkLst>
            <pc:docMk/>
            <pc:sldMk cId="1152185011" sldId="262"/>
            <ac:graphicFrameMk id="6" creationId="{B9C5A81F-FD69-030A-1B62-16C3DF0BAFA4}"/>
          </ac:graphicFrameMkLst>
        </pc:graphicFrameChg>
        <pc:graphicFrameChg chg="add mod modGraphic">
          <ac:chgData name="DIMPLE KOTHARI" userId="04a130d5c8358abd" providerId="LiveId" clId="{C06E96A2-E5E3-4457-8904-08E2927879F8}" dt="2024-09-04T08:01:44.420" v="1745" actId="1076"/>
          <ac:graphicFrameMkLst>
            <pc:docMk/>
            <pc:sldMk cId="1152185011" sldId="262"/>
            <ac:graphicFrameMk id="7" creationId="{E494DE6A-AF34-4437-A088-AE399B61AEFB}"/>
          </ac:graphicFrameMkLst>
        </pc:graphicFrameChg>
      </pc:sldChg>
      <pc:sldChg chg="addSp modSp mod">
        <pc:chgData name="DIMPLE KOTHARI" userId="04a130d5c8358abd" providerId="LiveId" clId="{C06E96A2-E5E3-4457-8904-08E2927879F8}" dt="2024-09-04T10:45:13.076" v="2247" actId="20577"/>
        <pc:sldMkLst>
          <pc:docMk/>
          <pc:sldMk cId="4085649117" sldId="263"/>
        </pc:sldMkLst>
        <pc:spChg chg="mod">
          <ac:chgData name="DIMPLE KOTHARI" userId="04a130d5c8358abd" providerId="LiveId" clId="{C06E96A2-E5E3-4457-8904-08E2927879F8}" dt="2024-09-04T07:52:21.235" v="1668" actId="20577"/>
          <ac:spMkLst>
            <pc:docMk/>
            <pc:sldMk cId="4085649117" sldId="263"/>
            <ac:spMk id="2" creationId="{2BBC9CFF-3928-BF09-F2DB-B786B8A8324F}"/>
          </ac:spMkLst>
        </pc:spChg>
        <pc:spChg chg="add mod">
          <ac:chgData name="DIMPLE KOTHARI" userId="04a130d5c8358abd" providerId="LiveId" clId="{C06E96A2-E5E3-4457-8904-08E2927879F8}" dt="2024-09-04T10:45:13.076" v="2247" actId="20577"/>
          <ac:spMkLst>
            <pc:docMk/>
            <pc:sldMk cId="4085649117" sldId="263"/>
            <ac:spMk id="5" creationId="{3974CF8D-9437-6F0D-7C83-08D3C6336E81}"/>
          </ac:spMkLst>
        </pc:spChg>
        <pc:picChg chg="mod">
          <ac:chgData name="DIMPLE KOTHARI" userId="04a130d5c8358abd" providerId="LiveId" clId="{C06E96A2-E5E3-4457-8904-08E2927879F8}" dt="2024-09-03T19:00:57.842" v="0" actId="14100"/>
          <ac:picMkLst>
            <pc:docMk/>
            <pc:sldMk cId="4085649117" sldId="263"/>
            <ac:picMk id="4" creationId="{37574F14-2E1F-740D-5F79-90FBCA8B064F}"/>
          </ac:picMkLst>
        </pc:picChg>
      </pc:sldChg>
      <pc:sldChg chg="modSp mod">
        <pc:chgData name="DIMPLE KOTHARI" userId="04a130d5c8358abd" providerId="LiveId" clId="{C06E96A2-E5E3-4457-8904-08E2927879F8}" dt="2024-09-04T07:24:26.775" v="1605" actId="20577"/>
        <pc:sldMkLst>
          <pc:docMk/>
          <pc:sldMk cId="3587864793" sldId="264"/>
        </pc:sldMkLst>
        <pc:spChg chg="mod">
          <ac:chgData name="DIMPLE KOTHARI" userId="04a130d5c8358abd" providerId="LiveId" clId="{C06E96A2-E5E3-4457-8904-08E2927879F8}" dt="2024-09-03T21:28:22.355" v="1373" actId="20577"/>
          <ac:spMkLst>
            <pc:docMk/>
            <pc:sldMk cId="3587864793" sldId="264"/>
            <ac:spMk id="2" creationId="{7A50BEF6-98D4-5736-38EA-CFD8435A1B74}"/>
          </ac:spMkLst>
        </pc:spChg>
        <pc:spChg chg="mod">
          <ac:chgData name="DIMPLE KOTHARI" userId="04a130d5c8358abd" providerId="LiveId" clId="{C06E96A2-E5E3-4457-8904-08E2927879F8}" dt="2024-09-04T07:24:26.775" v="1605" actId="20577"/>
          <ac:spMkLst>
            <pc:docMk/>
            <pc:sldMk cId="3587864793" sldId="264"/>
            <ac:spMk id="3" creationId="{2A7D4FD3-A0B7-869A-F424-54B27A0A9AF4}"/>
          </ac:spMkLst>
        </pc:spChg>
      </pc:sldChg>
      <pc:sldChg chg="addSp modSp mod">
        <pc:chgData name="DIMPLE KOTHARI" userId="04a130d5c8358abd" providerId="LiveId" clId="{C06E96A2-E5E3-4457-8904-08E2927879F8}" dt="2024-09-04T07:54:53.018" v="1677" actId="1076"/>
        <pc:sldMkLst>
          <pc:docMk/>
          <pc:sldMk cId="3586676715" sldId="265"/>
        </pc:sldMkLst>
        <pc:spChg chg="add mod">
          <ac:chgData name="DIMPLE KOTHARI" userId="04a130d5c8358abd" providerId="LiveId" clId="{C06E96A2-E5E3-4457-8904-08E2927879F8}" dt="2024-09-04T07:53:59.236" v="1670" actId="255"/>
          <ac:spMkLst>
            <pc:docMk/>
            <pc:sldMk cId="3586676715" sldId="265"/>
            <ac:spMk id="2" creationId="{72FA7721-BDF1-3803-4EB3-E397F4A27DF6}"/>
          </ac:spMkLst>
        </pc:spChg>
        <pc:spChg chg="mod">
          <ac:chgData name="DIMPLE KOTHARI" userId="04a130d5c8358abd" providerId="LiveId" clId="{C06E96A2-E5E3-4457-8904-08E2927879F8}" dt="2024-09-04T07:54:44.374" v="1675" actId="1076"/>
          <ac:spMkLst>
            <pc:docMk/>
            <pc:sldMk cId="3586676715" sldId="265"/>
            <ac:spMk id="6" creationId="{2AE1EF84-979D-04F9-F352-C8FC4E46036C}"/>
          </ac:spMkLst>
        </pc:spChg>
        <pc:spChg chg="mod">
          <ac:chgData name="DIMPLE KOTHARI" userId="04a130d5c8358abd" providerId="LiveId" clId="{C06E96A2-E5E3-4457-8904-08E2927879F8}" dt="2024-09-04T07:54:53.018" v="1677" actId="1076"/>
          <ac:spMkLst>
            <pc:docMk/>
            <pc:sldMk cId="3586676715" sldId="265"/>
            <ac:spMk id="7" creationId="{7DFBD94E-2A44-3D3D-737D-F34665234B04}"/>
          </ac:spMkLst>
        </pc:spChg>
        <pc:picChg chg="mod">
          <ac:chgData name="DIMPLE KOTHARI" userId="04a130d5c8358abd" providerId="LiveId" clId="{C06E96A2-E5E3-4457-8904-08E2927879F8}" dt="2024-09-04T07:54:47.716" v="1676" actId="1076"/>
          <ac:picMkLst>
            <pc:docMk/>
            <pc:sldMk cId="3586676715" sldId="265"/>
            <ac:picMk id="4098" creationId="{D1F33C59-4D5A-0A82-8A1A-B7B4613BE8C2}"/>
          </ac:picMkLst>
        </pc:picChg>
      </pc:sldChg>
      <pc:sldChg chg="del">
        <pc:chgData name="DIMPLE KOTHARI" userId="04a130d5c8358abd" providerId="LiveId" clId="{C06E96A2-E5E3-4457-8904-08E2927879F8}" dt="2024-09-03T19:03:44.853" v="92" actId="47"/>
        <pc:sldMkLst>
          <pc:docMk/>
          <pc:sldMk cId="2373522698" sldId="266"/>
        </pc:sldMkLst>
      </pc:sldChg>
      <pc:sldChg chg="addSp delSp modSp new mod">
        <pc:chgData name="DIMPLE KOTHARI" userId="04a130d5c8358abd" providerId="LiveId" clId="{C06E96A2-E5E3-4457-8904-08E2927879F8}" dt="2024-09-04T08:05:39.640" v="1807" actId="1076"/>
        <pc:sldMkLst>
          <pc:docMk/>
          <pc:sldMk cId="3128031695" sldId="266"/>
        </pc:sldMkLst>
        <pc:spChg chg="add mod">
          <ac:chgData name="DIMPLE KOTHARI" userId="04a130d5c8358abd" providerId="LiveId" clId="{C06E96A2-E5E3-4457-8904-08E2927879F8}" dt="2024-09-04T08:05:19.334" v="1803" actId="255"/>
          <ac:spMkLst>
            <pc:docMk/>
            <pc:sldMk cId="3128031695" sldId="266"/>
            <ac:spMk id="2" creationId="{982CA552-4B3F-8A01-A126-67DDDD7C0871}"/>
          </ac:spMkLst>
        </pc:spChg>
        <pc:spChg chg="del">
          <ac:chgData name="DIMPLE KOTHARI" userId="04a130d5c8358abd" providerId="LiveId" clId="{C06E96A2-E5E3-4457-8904-08E2927879F8}" dt="2024-09-03T19:08:00.790" v="126" actId="478"/>
          <ac:spMkLst>
            <pc:docMk/>
            <pc:sldMk cId="3128031695" sldId="266"/>
            <ac:spMk id="2" creationId="{ECAA3ACA-54DE-C317-B5AE-0043530F0BAC}"/>
          </ac:spMkLst>
        </pc:spChg>
        <pc:spChg chg="del">
          <ac:chgData name="DIMPLE KOTHARI" userId="04a130d5c8358abd" providerId="LiveId" clId="{C06E96A2-E5E3-4457-8904-08E2927879F8}" dt="2024-09-03T19:08:03.204" v="127" actId="478"/>
          <ac:spMkLst>
            <pc:docMk/>
            <pc:sldMk cId="3128031695" sldId="266"/>
            <ac:spMk id="3" creationId="{B5623667-9D23-DF8E-41AB-A2DBD1B0CCC0}"/>
          </ac:spMkLst>
        </pc:spChg>
        <pc:spChg chg="add mod">
          <ac:chgData name="DIMPLE KOTHARI" userId="04a130d5c8358abd" providerId="LiveId" clId="{C06E96A2-E5E3-4457-8904-08E2927879F8}" dt="2024-09-04T08:05:26.838" v="1804" actId="255"/>
          <ac:spMkLst>
            <pc:docMk/>
            <pc:sldMk cId="3128031695" sldId="266"/>
            <ac:spMk id="4" creationId="{C6F95107-26DB-C96A-8C1F-F7FDDA7A13A2}"/>
          </ac:spMkLst>
        </pc:spChg>
        <pc:picChg chg="add mod">
          <ac:chgData name="DIMPLE KOTHARI" userId="04a130d5c8358abd" providerId="LiveId" clId="{C06E96A2-E5E3-4457-8904-08E2927879F8}" dt="2024-09-04T08:05:32.394" v="1805" actId="1076"/>
          <ac:picMkLst>
            <pc:docMk/>
            <pc:sldMk cId="3128031695" sldId="266"/>
            <ac:picMk id="6" creationId="{E68CBB23-7D95-F772-F353-7B399223A39C}"/>
          </ac:picMkLst>
        </pc:picChg>
        <pc:picChg chg="add mod">
          <ac:chgData name="DIMPLE KOTHARI" userId="04a130d5c8358abd" providerId="LiveId" clId="{C06E96A2-E5E3-4457-8904-08E2927879F8}" dt="2024-09-04T08:05:39.640" v="1807" actId="1076"/>
          <ac:picMkLst>
            <pc:docMk/>
            <pc:sldMk cId="3128031695" sldId="266"/>
            <ac:picMk id="7" creationId="{95357EFA-0980-3E12-E0A1-DFF914F8FA26}"/>
          </ac:picMkLst>
        </pc:picChg>
        <pc:picChg chg="add del mod">
          <ac:chgData name="DIMPLE KOTHARI" userId="04a130d5c8358abd" providerId="LiveId" clId="{C06E96A2-E5E3-4457-8904-08E2927879F8}" dt="2024-09-03T21:06:09.832" v="1289" actId="21"/>
          <ac:picMkLst>
            <pc:docMk/>
            <pc:sldMk cId="3128031695" sldId="266"/>
            <ac:picMk id="8" creationId="{43279218-94B6-C321-AB76-7DB7DC46D28D}"/>
          </ac:picMkLst>
        </pc:picChg>
      </pc:sldChg>
      <pc:sldChg chg="addSp delSp modSp new mod">
        <pc:chgData name="DIMPLE KOTHARI" userId="04a130d5c8358abd" providerId="LiveId" clId="{C06E96A2-E5E3-4457-8904-08E2927879F8}" dt="2024-09-04T11:03:38.112" v="2262" actId="20577"/>
        <pc:sldMkLst>
          <pc:docMk/>
          <pc:sldMk cId="1234092528" sldId="267"/>
        </pc:sldMkLst>
        <pc:spChg chg="del">
          <ac:chgData name="DIMPLE KOTHARI" userId="04a130d5c8358abd" providerId="LiveId" clId="{C06E96A2-E5E3-4457-8904-08E2927879F8}" dt="2024-09-03T19:12:01.810" v="149" actId="478"/>
          <ac:spMkLst>
            <pc:docMk/>
            <pc:sldMk cId="1234092528" sldId="267"/>
            <ac:spMk id="2" creationId="{4431735D-E670-E964-01F2-95C0E49D21C9}"/>
          </ac:spMkLst>
        </pc:spChg>
        <pc:spChg chg="add del mod">
          <ac:chgData name="DIMPLE KOTHARI" userId="04a130d5c8358abd" providerId="LiveId" clId="{C06E96A2-E5E3-4457-8904-08E2927879F8}" dt="2024-09-03T21:33:40.571" v="1418" actId="478"/>
          <ac:spMkLst>
            <pc:docMk/>
            <pc:sldMk cId="1234092528" sldId="267"/>
            <ac:spMk id="2" creationId="{6700C634-710A-3651-ED95-5D2E19B7B4E4}"/>
          </ac:spMkLst>
        </pc:spChg>
        <pc:spChg chg="del">
          <ac:chgData name="DIMPLE KOTHARI" userId="04a130d5c8358abd" providerId="LiveId" clId="{C06E96A2-E5E3-4457-8904-08E2927879F8}" dt="2024-09-03T19:12:03.999" v="150" actId="478"/>
          <ac:spMkLst>
            <pc:docMk/>
            <pc:sldMk cId="1234092528" sldId="267"/>
            <ac:spMk id="3" creationId="{1958FF7F-7378-B6CF-AC5E-E29996636DCA}"/>
          </ac:spMkLst>
        </pc:spChg>
        <pc:spChg chg="add mod">
          <ac:chgData name="DIMPLE KOTHARI" userId="04a130d5c8358abd" providerId="LiveId" clId="{C06E96A2-E5E3-4457-8904-08E2927879F8}" dt="2024-09-04T08:21:25.642" v="1859" actId="1076"/>
          <ac:spMkLst>
            <pc:docMk/>
            <pc:sldMk cId="1234092528" sldId="267"/>
            <ac:spMk id="3" creationId="{577D1068-1605-72A4-1C33-0685A5D0A128}"/>
          </ac:spMkLst>
        </pc:spChg>
        <pc:spChg chg="add mod">
          <ac:chgData name="DIMPLE KOTHARI" userId="04a130d5c8358abd" providerId="LiveId" clId="{C06E96A2-E5E3-4457-8904-08E2927879F8}" dt="2024-09-04T11:03:38.112" v="2262" actId="20577"/>
          <ac:spMkLst>
            <pc:docMk/>
            <pc:sldMk cId="1234092528" sldId="267"/>
            <ac:spMk id="4" creationId="{B62BDC3A-EF2C-081E-AB34-AD30C3D46819}"/>
          </ac:spMkLst>
        </pc:spChg>
        <pc:spChg chg="mod">
          <ac:chgData name="DIMPLE KOTHARI" userId="04a130d5c8358abd" providerId="LiveId" clId="{C06E96A2-E5E3-4457-8904-08E2927879F8}" dt="2024-09-04T08:36:28.931" v="1912" actId="20577"/>
          <ac:spMkLst>
            <pc:docMk/>
            <pc:sldMk cId="1234092528" sldId="267"/>
            <ac:spMk id="6" creationId="{E56D1509-56D7-C2B4-D8ED-682EB78D0BE6}"/>
          </ac:spMkLst>
        </pc:spChg>
        <pc:picChg chg="add del mod">
          <ac:chgData name="DIMPLE KOTHARI" userId="04a130d5c8358abd" providerId="LiveId" clId="{C06E96A2-E5E3-4457-8904-08E2927879F8}" dt="2024-09-03T21:24:20.649" v="1354" actId="478"/>
          <ac:picMkLst>
            <pc:docMk/>
            <pc:sldMk cId="1234092528" sldId="267"/>
            <ac:picMk id="3" creationId="{7AF9355E-66D7-7185-9D45-A414643C8075}"/>
          </ac:picMkLst>
        </pc:picChg>
        <pc:picChg chg="add mod">
          <ac:chgData name="DIMPLE KOTHARI" userId="04a130d5c8358abd" providerId="LiveId" clId="{C06E96A2-E5E3-4457-8904-08E2927879F8}" dt="2024-09-04T08:21:29.074" v="1860" actId="1076"/>
          <ac:picMkLst>
            <pc:docMk/>
            <pc:sldMk cId="1234092528" sldId="267"/>
            <ac:picMk id="5" creationId="{CD8E0D2B-F1C9-5A44-B0A3-7A721DD2FB1B}"/>
          </ac:picMkLst>
        </pc:picChg>
        <pc:picChg chg="add del mod">
          <ac:chgData name="DIMPLE KOTHARI" userId="04a130d5c8358abd" providerId="LiveId" clId="{C06E96A2-E5E3-4457-8904-08E2927879F8}" dt="2024-09-03T21:06:15.773" v="1291" actId="21"/>
          <ac:picMkLst>
            <pc:docMk/>
            <pc:sldMk cId="1234092528" sldId="267"/>
            <ac:picMk id="7" creationId="{95357EFA-0980-3E12-E0A1-DFF914F8FA26}"/>
          </ac:picMkLst>
        </pc:picChg>
        <pc:picChg chg="add del mod">
          <ac:chgData name="DIMPLE KOTHARI" userId="04a130d5c8358abd" providerId="LiveId" clId="{C06E96A2-E5E3-4457-8904-08E2927879F8}" dt="2024-09-03T21:09:55.627" v="1321" actId="21"/>
          <ac:picMkLst>
            <pc:docMk/>
            <pc:sldMk cId="1234092528" sldId="267"/>
            <ac:picMk id="8" creationId="{43279218-94B6-C321-AB76-7DB7DC46D28D}"/>
          </ac:picMkLst>
        </pc:picChg>
      </pc:sldChg>
      <pc:sldChg chg="addSp delSp modSp new del mod">
        <pc:chgData name="DIMPLE KOTHARI" userId="04a130d5c8358abd" providerId="LiveId" clId="{C06E96A2-E5E3-4457-8904-08E2927879F8}" dt="2024-09-03T21:23:53.817" v="1353" actId="47"/>
        <pc:sldMkLst>
          <pc:docMk/>
          <pc:sldMk cId="2592319560" sldId="268"/>
        </pc:sldMkLst>
        <pc:spChg chg="del">
          <ac:chgData name="DIMPLE KOTHARI" userId="04a130d5c8358abd" providerId="LiveId" clId="{C06E96A2-E5E3-4457-8904-08E2927879F8}" dt="2024-09-03T19:15:03.366" v="172" actId="478"/>
          <ac:spMkLst>
            <pc:docMk/>
            <pc:sldMk cId="2592319560" sldId="268"/>
            <ac:spMk id="2" creationId="{5231AB1C-16CF-FA7B-8394-EA0863B9BDD2}"/>
          </ac:spMkLst>
        </pc:spChg>
        <pc:spChg chg="del">
          <ac:chgData name="DIMPLE KOTHARI" userId="04a130d5c8358abd" providerId="LiveId" clId="{C06E96A2-E5E3-4457-8904-08E2927879F8}" dt="2024-09-03T19:15:05.614" v="173" actId="478"/>
          <ac:spMkLst>
            <pc:docMk/>
            <pc:sldMk cId="2592319560" sldId="268"/>
            <ac:spMk id="3" creationId="{FA0B55E3-BA92-F18F-D024-C0AFB0CE24D0}"/>
          </ac:spMkLst>
        </pc:spChg>
        <pc:picChg chg="add del mod">
          <ac:chgData name="DIMPLE KOTHARI" userId="04a130d5c8358abd" providerId="LiveId" clId="{C06E96A2-E5E3-4457-8904-08E2927879F8}" dt="2024-09-03T21:23:51.612" v="1352" actId="478"/>
          <ac:picMkLst>
            <pc:docMk/>
            <pc:sldMk cId="2592319560" sldId="268"/>
            <ac:picMk id="2" creationId="{43279218-94B6-C321-AB76-7DB7DC46D28D}"/>
          </ac:picMkLst>
        </pc:picChg>
        <pc:picChg chg="add del mod">
          <ac:chgData name="DIMPLE KOTHARI" userId="04a130d5c8358abd" providerId="LiveId" clId="{C06E96A2-E5E3-4457-8904-08E2927879F8}" dt="2024-09-03T21:10:54.835" v="1329" actId="478"/>
          <ac:picMkLst>
            <pc:docMk/>
            <pc:sldMk cId="2592319560" sldId="268"/>
            <ac:picMk id="5" creationId="{A250C0A0-ADDE-6851-CD7C-88B1E979CB03}"/>
          </ac:picMkLst>
        </pc:picChg>
        <pc:picChg chg="add del mod">
          <ac:chgData name="DIMPLE KOTHARI" userId="04a130d5c8358abd" providerId="LiveId" clId="{C06E96A2-E5E3-4457-8904-08E2927879F8}" dt="2024-09-03T21:06:33.634" v="1295" actId="21"/>
          <ac:picMkLst>
            <pc:docMk/>
            <pc:sldMk cId="2592319560" sldId="268"/>
            <ac:picMk id="8" creationId="{43279218-94B6-C321-AB76-7DB7DC46D28D}"/>
          </ac:picMkLst>
        </pc:picChg>
      </pc:sldChg>
      <pc:sldChg chg="addSp delSp modSp new mod">
        <pc:chgData name="DIMPLE KOTHARI" userId="04a130d5c8358abd" providerId="LiveId" clId="{C06E96A2-E5E3-4457-8904-08E2927879F8}" dt="2024-09-04T08:06:29.178" v="1812" actId="255"/>
        <pc:sldMkLst>
          <pc:docMk/>
          <pc:sldMk cId="2702493108" sldId="268"/>
        </pc:sldMkLst>
        <pc:spChg chg="mod">
          <ac:chgData name="DIMPLE KOTHARI" userId="04a130d5c8358abd" providerId="LiveId" clId="{C06E96A2-E5E3-4457-8904-08E2927879F8}" dt="2024-09-04T08:06:29.178" v="1812" actId="255"/>
          <ac:spMkLst>
            <pc:docMk/>
            <pc:sldMk cId="2702493108" sldId="268"/>
            <ac:spMk id="2" creationId="{A1F257AB-C229-F6DE-3678-5D05FEF5EE85}"/>
          </ac:spMkLst>
        </pc:spChg>
        <pc:spChg chg="mod">
          <ac:chgData name="DIMPLE KOTHARI" userId="04a130d5c8358abd" providerId="LiveId" clId="{C06E96A2-E5E3-4457-8904-08E2927879F8}" dt="2024-09-03T21:57:39.744" v="1559" actId="20577"/>
          <ac:spMkLst>
            <pc:docMk/>
            <pc:sldMk cId="2702493108" sldId="268"/>
            <ac:spMk id="3" creationId="{795B4211-19E7-2BD8-BA1A-693FF31B6658}"/>
          </ac:spMkLst>
        </pc:spChg>
        <pc:spChg chg="add del mod">
          <ac:chgData name="DIMPLE KOTHARI" userId="04a130d5c8358abd" providerId="LiveId" clId="{C06E96A2-E5E3-4457-8904-08E2927879F8}" dt="2024-09-03T21:55:01.685" v="1546" actId="478"/>
          <ac:spMkLst>
            <pc:docMk/>
            <pc:sldMk cId="2702493108" sldId="268"/>
            <ac:spMk id="4" creationId="{F7B31ECE-B82D-DD44-9547-2996E0CE762A}"/>
          </ac:spMkLst>
        </pc:spChg>
        <pc:spChg chg="add del mod">
          <ac:chgData name="DIMPLE KOTHARI" userId="04a130d5c8358abd" providerId="LiveId" clId="{C06E96A2-E5E3-4457-8904-08E2927879F8}" dt="2024-09-03T21:54:28.934" v="1541" actId="478"/>
          <ac:spMkLst>
            <pc:docMk/>
            <pc:sldMk cId="2702493108" sldId="268"/>
            <ac:spMk id="5" creationId="{36080713-DCA1-DF5C-986D-3DDD07B8C1C8}"/>
          </ac:spMkLst>
        </pc:spChg>
      </pc:sldChg>
      <pc:sldChg chg="addSp delSp modSp new mod">
        <pc:chgData name="DIMPLE KOTHARI" userId="04a130d5c8358abd" providerId="LiveId" clId="{C06E96A2-E5E3-4457-8904-08E2927879F8}" dt="2024-09-04T07:54:20.683" v="1673" actId="1076"/>
        <pc:sldMkLst>
          <pc:docMk/>
          <pc:sldMk cId="1564307724" sldId="269"/>
        </pc:sldMkLst>
        <pc:spChg chg="del">
          <ac:chgData name="DIMPLE KOTHARI" userId="04a130d5c8358abd" providerId="LiveId" clId="{C06E96A2-E5E3-4457-8904-08E2927879F8}" dt="2024-09-04T07:23:00.040" v="1603" actId="478"/>
          <ac:spMkLst>
            <pc:docMk/>
            <pc:sldMk cId="1564307724" sldId="269"/>
            <ac:spMk id="2" creationId="{CC0444EF-D4B3-636E-8F7F-44C036BE7596}"/>
          </ac:spMkLst>
        </pc:spChg>
        <pc:spChg chg="del">
          <ac:chgData name="DIMPLE KOTHARI" userId="04a130d5c8358abd" providerId="LiveId" clId="{C06E96A2-E5E3-4457-8904-08E2927879F8}" dt="2024-09-04T07:23:02.578" v="1604" actId="478"/>
          <ac:spMkLst>
            <pc:docMk/>
            <pc:sldMk cId="1564307724" sldId="269"/>
            <ac:spMk id="3" creationId="{54906864-CEB3-5F30-FE2A-8772D3AE77BC}"/>
          </ac:spMkLst>
        </pc:spChg>
        <pc:spChg chg="add mod">
          <ac:chgData name="DIMPLE KOTHARI" userId="04a130d5c8358abd" providerId="LiveId" clId="{C06E96A2-E5E3-4457-8904-08E2927879F8}" dt="2024-09-04T07:54:20.683" v="1673" actId="1076"/>
          <ac:spMkLst>
            <pc:docMk/>
            <pc:sldMk cId="1564307724" sldId="269"/>
            <ac:spMk id="3" creationId="{6367AE9C-D820-2F94-B2DB-0A5974F8D795}"/>
          </ac:spMkLst>
        </pc:spChg>
        <pc:spChg chg="add mod">
          <ac:chgData name="DIMPLE KOTHARI" userId="04a130d5c8358abd" providerId="LiveId" clId="{C06E96A2-E5E3-4457-8904-08E2927879F8}" dt="2024-09-04T07:33:38.263" v="1625" actId="1076"/>
          <ac:spMkLst>
            <pc:docMk/>
            <pc:sldMk cId="1564307724" sldId="269"/>
            <ac:spMk id="7" creationId="{D1CBE46A-3E72-5600-4647-220AEC9D40A5}"/>
          </ac:spMkLst>
        </pc:spChg>
        <pc:picChg chg="add mod">
          <ac:chgData name="DIMPLE KOTHARI" userId="04a130d5c8358abd" providerId="LiveId" clId="{C06E96A2-E5E3-4457-8904-08E2927879F8}" dt="2024-09-04T07:32:41.685" v="1618" actId="1076"/>
          <ac:picMkLst>
            <pc:docMk/>
            <pc:sldMk cId="1564307724" sldId="269"/>
            <ac:picMk id="5" creationId="{37D7E5B4-34CE-41B6-E09C-2A0922FD3EB4}"/>
          </ac:picMkLst>
        </pc:picChg>
      </pc:sldChg>
      <pc:sldChg chg="addSp delSp modSp new mod ord">
        <pc:chgData name="DIMPLE KOTHARI" userId="04a130d5c8358abd" providerId="LiveId" clId="{C06E96A2-E5E3-4457-8904-08E2927879F8}" dt="2024-09-04T10:24:00.066" v="2217"/>
        <pc:sldMkLst>
          <pc:docMk/>
          <pc:sldMk cId="2426593139" sldId="270"/>
        </pc:sldMkLst>
        <pc:spChg chg="del">
          <ac:chgData name="DIMPLE KOTHARI" userId="04a130d5c8358abd" providerId="LiveId" clId="{C06E96A2-E5E3-4457-8904-08E2927879F8}" dt="2024-09-04T10:10:56.310" v="1919" actId="478"/>
          <ac:spMkLst>
            <pc:docMk/>
            <pc:sldMk cId="2426593139" sldId="270"/>
            <ac:spMk id="2" creationId="{7A8BD5A6-55FE-9130-703C-6421039617FF}"/>
          </ac:spMkLst>
        </pc:spChg>
        <pc:spChg chg="del">
          <ac:chgData name="DIMPLE KOTHARI" userId="04a130d5c8358abd" providerId="LiveId" clId="{C06E96A2-E5E3-4457-8904-08E2927879F8}" dt="2024-09-04T10:10:58.560" v="1920" actId="478"/>
          <ac:spMkLst>
            <pc:docMk/>
            <pc:sldMk cId="2426593139" sldId="270"/>
            <ac:spMk id="3" creationId="{8402CF1B-378D-71AC-A9F0-371BAD25E814}"/>
          </ac:spMkLst>
        </pc:spChg>
        <pc:spChg chg="add mod">
          <ac:chgData name="DIMPLE KOTHARI" userId="04a130d5c8358abd" providerId="LiveId" clId="{C06E96A2-E5E3-4457-8904-08E2927879F8}" dt="2024-09-04T10:23:19.599" v="2205" actId="20577"/>
          <ac:spMkLst>
            <pc:docMk/>
            <pc:sldMk cId="2426593139" sldId="270"/>
            <ac:spMk id="5" creationId="{6A5CA99E-BD64-7DFE-752D-3558816B2E34}"/>
          </ac:spMkLst>
        </pc:spChg>
        <pc:spChg chg="add del mod">
          <ac:chgData name="DIMPLE KOTHARI" userId="04a130d5c8358abd" providerId="LiveId" clId="{C06E96A2-E5E3-4457-8904-08E2927879F8}" dt="2024-09-04T10:18:29.315" v="2069"/>
          <ac:spMkLst>
            <pc:docMk/>
            <pc:sldMk cId="2426593139" sldId="270"/>
            <ac:spMk id="6" creationId="{05EE2079-FC59-C59E-7F16-5153161D1FBA}"/>
          </ac:spMkLst>
        </pc:spChg>
        <pc:spChg chg="add mod">
          <ac:chgData name="DIMPLE KOTHARI" userId="04a130d5c8358abd" providerId="LiveId" clId="{C06E96A2-E5E3-4457-8904-08E2927879F8}" dt="2024-09-04T10:20:31.573" v="2135" actId="14100"/>
          <ac:spMkLst>
            <pc:docMk/>
            <pc:sldMk cId="2426593139" sldId="270"/>
            <ac:spMk id="7" creationId="{AA2E697E-EB13-7411-8A6A-B431968ABA82}"/>
          </ac:spMkLst>
        </pc:spChg>
        <pc:spChg chg="add del mod">
          <ac:chgData name="DIMPLE KOTHARI" userId="04a130d5c8358abd" providerId="LiveId" clId="{C06E96A2-E5E3-4457-8904-08E2927879F8}" dt="2024-09-04T10:18:29.314" v="2067" actId="478"/>
          <ac:spMkLst>
            <pc:docMk/>
            <pc:sldMk cId="2426593139" sldId="270"/>
            <ac:spMk id="8" creationId="{2885749F-F457-A9DA-CB0E-EA2715AA30DC}"/>
          </ac:spMkLst>
        </pc:spChg>
        <pc:spChg chg="add mod">
          <ac:chgData name="DIMPLE KOTHARI" userId="04a130d5c8358abd" providerId="LiveId" clId="{C06E96A2-E5E3-4457-8904-08E2927879F8}" dt="2024-09-04T10:22:23.529" v="2179" actId="14100"/>
          <ac:spMkLst>
            <pc:docMk/>
            <pc:sldMk cId="2426593139" sldId="270"/>
            <ac:spMk id="9" creationId="{77C044F7-204C-F407-2D19-88748B13A381}"/>
          </ac:spMkLst>
        </pc:spChg>
        <pc:spChg chg="add mod">
          <ac:chgData name="DIMPLE KOTHARI" userId="04a130d5c8358abd" providerId="LiveId" clId="{C06E96A2-E5E3-4457-8904-08E2927879F8}" dt="2024-09-04T10:22:15.826" v="2178" actId="14100"/>
          <ac:spMkLst>
            <pc:docMk/>
            <pc:sldMk cId="2426593139" sldId="270"/>
            <ac:spMk id="10" creationId="{393779D0-7C70-418A-49FD-FDDD8DCB3EF4}"/>
          </ac:spMkLst>
        </pc:spChg>
        <pc:spChg chg="add mod">
          <ac:chgData name="DIMPLE KOTHARI" userId="04a130d5c8358abd" providerId="LiveId" clId="{C06E96A2-E5E3-4457-8904-08E2927879F8}" dt="2024-09-04T10:22:58.506" v="2203" actId="20577"/>
          <ac:spMkLst>
            <pc:docMk/>
            <pc:sldMk cId="2426593139" sldId="270"/>
            <ac:spMk id="11" creationId="{9EFCCAAB-FDA1-FCC7-A228-C031741C4056}"/>
          </ac:spMkLst>
        </pc:spChg>
        <pc:spChg chg="add mod">
          <ac:chgData name="DIMPLE KOTHARI" userId="04a130d5c8358abd" providerId="LiveId" clId="{C06E96A2-E5E3-4457-8904-08E2927879F8}" dt="2024-09-04T10:20:26.159" v="2134" actId="14100"/>
          <ac:spMkLst>
            <pc:docMk/>
            <pc:sldMk cId="2426593139" sldId="270"/>
            <ac:spMk id="12" creationId="{8872821B-1738-0DCA-FC65-5C3C6E7F82A1}"/>
          </ac:spMkLst>
        </pc:spChg>
        <pc:spChg chg="add mod">
          <ac:chgData name="DIMPLE KOTHARI" userId="04a130d5c8358abd" providerId="LiveId" clId="{C06E96A2-E5E3-4457-8904-08E2927879F8}" dt="2024-09-04T10:23:55.170" v="2215" actId="14100"/>
          <ac:spMkLst>
            <pc:docMk/>
            <pc:sldMk cId="2426593139" sldId="270"/>
            <ac:spMk id="14" creationId="{696EFFAC-E231-418F-8F1C-423CFC825E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40888-7094-42AB-934F-B86637CE355C}"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C0104-E7A3-426B-A992-FDE8BE46512E}" type="slidenum">
              <a:rPr lang="en-IN" smtClean="0"/>
              <a:t>‹#›</a:t>
            </a:fld>
            <a:endParaRPr lang="en-IN"/>
          </a:p>
        </p:txBody>
      </p:sp>
    </p:spTree>
    <p:extLst>
      <p:ext uri="{BB962C8B-B14F-4D97-AF65-F5344CB8AC3E}">
        <p14:creationId xmlns:p14="http://schemas.microsoft.com/office/powerpoint/2010/main" val="85157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FC0104-E7A3-426B-A992-FDE8BE46512E}" type="slidenum">
              <a:rPr lang="en-IN" smtClean="0"/>
              <a:t>1</a:t>
            </a:fld>
            <a:endParaRPr lang="en-IN"/>
          </a:p>
        </p:txBody>
      </p:sp>
    </p:spTree>
    <p:extLst>
      <p:ext uri="{BB962C8B-B14F-4D97-AF65-F5344CB8AC3E}">
        <p14:creationId xmlns:p14="http://schemas.microsoft.com/office/powerpoint/2010/main" val="245708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3B4B-FDC5-D444-3B83-2D07C71CC3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4A2FC0-5F1D-9345-EB10-E41474393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3258E9-0829-69CA-E3A3-E5AF79F0F292}"/>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5975F76F-2A1F-31A6-CE76-21C32EA5A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934C1-B1BC-8DE8-5EBC-A460A07078E8}"/>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204088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E86F-8EDF-3445-2232-DB7E259C8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C6F53-DAEB-C3B8-1E13-74AB04772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5DACB-9C50-BE45-7B99-4B3DC785F235}"/>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98BFF22E-CB96-C57F-6131-31FE9F116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40331-4DB9-7E42-CB5A-EFA0ED0551DE}"/>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169907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33994-CA6C-B7D7-2CD2-CE6259083C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93598-B5B9-48B0-DBC3-043C03B23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D79D7-1835-AD04-8569-1DA5FAFCF357}"/>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BE153E4E-D71C-BD43-0FE0-D4579E336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139C4-ACBB-A066-9B6C-02ED5B968AE4}"/>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281952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5487-F0F7-3CB9-CD11-F803043E3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8BA3B-7999-C876-DBC4-E5CABE87F8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E1E6E-81B9-7EB7-C2C1-4A1CEBE0F450}"/>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5D99AD50-EC4E-B674-74DC-8780DDC02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B2327-3233-23F4-2294-6205F9D07401}"/>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313589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C450-6254-054B-70E8-2A8FA24BA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5A6CC2-7081-FA2F-6F30-134A81E648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7D8A0-68D8-8ACE-D606-65C9126BB03E}"/>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29C96339-8743-4B9A-9BF1-61CF497C9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B2356-9750-F019-23B7-498A4F8B75A8}"/>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283660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B7A-027A-853C-0C2B-ED67BAAB4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95271-1E12-264F-9D55-4BBDFA3F3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97754C-4ED4-BA8A-113B-9D4DF9130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F67248-4B3F-D031-1D5B-E5DDB39CDF44}"/>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6" name="Footer Placeholder 5">
            <a:extLst>
              <a:ext uri="{FF2B5EF4-FFF2-40B4-BE49-F238E27FC236}">
                <a16:creationId xmlns:a16="http://schemas.microsoft.com/office/drawing/2014/main" id="{B1140FF6-682D-89D2-B3BE-A5F6DD130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D69BA-AD16-0137-B58C-DB350F1CFB3C}"/>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415422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3D45-C200-376F-9CB3-A8635AAA4C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85DD0-EBCD-9D3A-8839-663DCFF14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3B077-7400-572A-CBE6-0BC75C6CB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336FD-F6B2-3D7B-4A33-46D0889C4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3E2877-E8E4-014F-BC87-9185BF5E7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3ACA85-4191-C817-ABAB-209696915A5D}"/>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8" name="Footer Placeholder 7">
            <a:extLst>
              <a:ext uri="{FF2B5EF4-FFF2-40B4-BE49-F238E27FC236}">
                <a16:creationId xmlns:a16="http://schemas.microsoft.com/office/drawing/2014/main" id="{A52CE695-BA01-38D1-8C7F-305044503D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FA0F66-7688-9A86-6CB0-F4A680F83DBD}"/>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194219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3AD4-7EC4-19A3-8392-A325A776A2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C85003-F2E2-4A3A-1DA8-D158B915D9B2}"/>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4" name="Footer Placeholder 3">
            <a:extLst>
              <a:ext uri="{FF2B5EF4-FFF2-40B4-BE49-F238E27FC236}">
                <a16:creationId xmlns:a16="http://schemas.microsoft.com/office/drawing/2014/main" id="{64B24B98-428F-955B-F4D4-948A71CD3B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014EFD-147D-AC7A-04E2-2FB0C1CE1CF0}"/>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369964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022DF-7BB5-C248-69ED-C183235ABCAD}"/>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3" name="Footer Placeholder 2">
            <a:extLst>
              <a:ext uri="{FF2B5EF4-FFF2-40B4-BE49-F238E27FC236}">
                <a16:creationId xmlns:a16="http://schemas.microsoft.com/office/drawing/2014/main" id="{576D0E15-5805-04AB-5FF0-85A04952FA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AD88BA-CB66-E5A1-B01C-E8720A112D31}"/>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337420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DDD0-8D0D-0D4C-AB7F-6C396C3BF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30B9-D378-4D0C-2B32-ED415639B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ED770D-7D0C-3C5A-06F4-E8CA915BA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B7F00-FB00-6426-D09A-332D48404E26}"/>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6" name="Footer Placeholder 5">
            <a:extLst>
              <a:ext uri="{FF2B5EF4-FFF2-40B4-BE49-F238E27FC236}">
                <a16:creationId xmlns:a16="http://schemas.microsoft.com/office/drawing/2014/main" id="{AC7CBE76-03E9-A6D9-21EE-8CBD9B26A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54FC1-60FF-23F5-133E-5D1D8ED61E1F}"/>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222500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4709-62DE-7D9F-7602-75090DEA4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665A9-7D08-0913-BD01-8832B0A42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8129CD-E885-0722-8CD8-259FFB1A9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9993-1B96-F2DC-4B2E-6C80A8A717CC}"/>
              </a:ext>
            </a:extLst>
          </p:cNvPr>
          <p:cNvSpPr>
            <a:spLocks noGrp="1"/>
          </p:cNvSpPr>
          <p:nvPr>
            <p:ph type="dt" sz="half" idx="10"/>
          </p:nvPr>
        </p:nvSpPr>
        <p:spPr/>
        <p:txBody>
          <a:bodyPr/>
          <a:lstStyle/>
          <a:p>
            <a:fld id="{2C1B1ABD-A39F-420C-8285-FE0DE6648C3B}" type="datetimeFigureOut">
              <a:rPr lang="en-IN" smtClean="0"/>
              <a:t>04-09-2024</a:t>
            </a:fld>
            <a:endParaRPr lang="en-IN"/>
          </a:p>
        </p:txBody>
      </p:sp>
      <p:sp>
        <p:nvSpPr>
          <p:cNvPr id="6" name="Footer Placeholder 5">
            <a:extLst>
              <a:ext uri="{FF2B5EF4-FFF2-40B4-BE49-F238E27FC236}">
                <a16:creationId xmlns:a16="http://schemas.microsoft.com/office/drawing/2014/main" id="{F015B082-191E-0450-F85D-905F1AC171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539E6-5BBF-DAC3-45E4-9E486DF53AEE}"/>
              </a:ext>
            </a:extLst>
          </p:cNvPr>
          <p:cNvSpPr>
            <a:spLocks noGrp="1"/>
          </p:cNvSpPr>
          <p:nvPr>
            <p:ph type="sldNum" sz="quarter" idx="12"/>
          </p:nvPr>
        </p:nvSpPr>
        <p:spPr/>
        <p:txBody>
          <a:bodyPr/>
          <a:lstStyle/>
          <a:p>
            <a:fld id="{0CB96E09-238F-48E4-99CF-ADEA149BB9E1}" type="slidenum">
              <a:rPr lang="en-IN" smtClean="0"/>
              <a:t>‹#›</a:t>
            </a:fld>
            <a:endParaRPr lang="en-IN"/>
          </a:p>
        </p:txBody>
      </p:sp>
    </p:spTree>
    <p:extLst>
      <p:ext uri="{BB962C8B-B14F-4D97-AF65-F5344CB8AC3E}">
        <p14:creationId xmlns:p14="http://schemas.microsoft.com/office/powerpoint/2010/main" val="250807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207D5-321D-AABF-0800-1E93B1750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E1272-7E08-74EB-2253-EB1CEE8E1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2FFACC-8BCE-E28D-3E49-3C9B431EF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B1ABD-A39F-420C-8285-FE0DE6648C3B}" type="datetimeFigureOut">
              <a:rPr lang="en-IN" smtClean="0"/>
              <a:t>04-09-2024</a:t>
            </a:fld>
            <a:endParaRPr lang="en-IN"/>
          </a:p>
        </p:txBody>
      </p:sp>
      <p:sp>
        <p:nvSpPr>
          <p:cNvPr id="5" name="Footer Placeholder 4">
            <a:extLst>
              <a:ext uri="{FF2B5EF4-FFF2-40B4-BE49-F238E27FC236}">
                <a16:creationId xmlns:a16="http://schemas.microsoft.com/office/drawing/2014/main" id="{EB754EF6-95F3-7515-8FBC-999809B86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8C9186-285E-1AB1-C03D-7E5347A6F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96E09-238F-48E4-99CF-ADEA149BB9E1}" type="slidenum">
              <a:rPr lang="en-IN" smtClean="0"/>
              <a:t>‹#›</a:t>
            </a:fld>
            <a:endParaRPr lang="en-IN"/>
          </a:p>
        </p:txBody>
      </p:sp>
    </p:spTree>
    <p:extLst>
      <p:ext uri="{BB962C8B-B14F-4D97-AF65-F5344CB8AC3E}">
        <p14:creationId xmlns:p14="http://schemas.microsoft.com/office/powerpoint/2010/main" val="132230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9CFF-3928-BF09-F2DB-B786B8A8324F}"/>
              </a:ext>
            </a:extLst>
          </p:cNvPr>
          <p:cNvSpPr>
            <a:spLocks noGrp="1"/>
          </p:cNvSpPr>
          <p:nvPr>
            <p:ph type="title"/>
          </p:nvPr>
        </p:nvSpPr>
        <p:spPr>
          <a:xfrm>
            <a:off x="838200" y="224554"/>
            <a:ext cx="10515600" cy="932733"/>
          </a:xfrm>
        </p:spPr>
        <p:txBody>
          <a:bodyPr/>
          <a:lstStyle/>
          <a:p>
            <a:r>
              <a:rPr lang="en-IN" b="1" dirty="0">
                <a:latin typeface="Times New Roman" panose="02020603050405020304" pitchFamily="18" charset="0"/>
                <a:cs typeface="Times New Roman" panose="02020603050405020304" pitchFamily="18" charset="0"/>
              </a:rPr>
              <a:t>      Time Series Analysis of Forest Cover</a:t>
            </a:r>
          </a:p>
        </p:txBody>
      </p:sp>
      <p:pic>
        <p:nvPicPr>
          <p:cNvPr id="4" name="Picture 3">
            <a:extLst>
              <a:ext uri="{FF2B5EF4-FFF2-40B4-BE49-F238E27FC236}">
                <a16:creationId xmlns:a16="http://schemas.microsoft.com/office/drawing/2014/main" id="{37574F14-2E1F-740D-5F79-90FBCA8B064F}"/>
              </a:ext>
            </a:extLst>
          </p:cNvPr>
          <p:cNvPicPr>
            <a:picLocks noChangeAspect="1"/>
          </p:cNvPicPr>
          <p:nvPr/>
        </p:nvPicPr>
        <p:blipFill>
          <a:blip r:embed="rId3"/>
          <a:stretch>
            <a:fillRect/>
          </a:stretch>
        </p:blipFill>
        <p:spPr>
          <a:xfrm>
            <a:off x="511277" y="1157287"/>
            <a:ext cx="11208775" cy="3935824"/>
          </a:xfrm>
          <a:prstGeom prst="rect">
            <a:avLst/>
          </a:prstGeom>
        </p:spPr>
      </p:pic>
      <p:sp>
        <p:nvSpPr>
          <p:cNvPr id="5" name="TextBox 4">
            <a:extLst>
              <a:ext uri="{FF2B5EF4-FFF2-40B4-BE49-F238E27FC236}">
                <a16:creationId xmlns:a16="http://schemas.microsoft.com/office/drawing/2014/main" id="{3974CF8D-9437-6F0D-7C83-08D3C6336E81}"/>
              </a:ext>
            </a:extLst>
          </p:cNvPr>
          <p:cNvSpPr txBox="1"/>
          <p:nvPr/>
        </p:nvSpPr>
        <p:spPr>
          <a:xfrm>
            <a:off x="3057832" y="5333346"/>
            <a:ext cx="6302479"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Dimple Umesh Kothari </a:t>
            </a:r>
          </a:p>
          <a:p>
            <a:r>
              <a:rPr lang="en-IN" sz="2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MSc Data Analytics</a:t>
            </a:r>
          </a:p>
          <a:p>
            <a:r>
              <a:rPr lang="en-IN" sz="2800" dirty="0">
                <a:latin typeface="Times New Roman" panose="02020603050405020304" pitchFamily="18" charset="0"/>
                <a:cs typeface="Times New Roman" panose="02020603050405020304" pitchFamily="18" charset="0"/>
              </a:rPr>
              <a:t> Supervisor: Professor Eleni Vasilaki  </a:t>
            </a:r>
          </a:p>
        </p:txBody>
      </p:sp>
    </p:spTree>
    <p:extLst>
      <p:ext uri="{BB962C8B-B14F-4D97-AF65-F5344CB8AC3E}">
        <p14:creationId xmlns:p14="http://schemas.microsoft.com/office/powerpoint/2010/main" val="408564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8E0D2B-F1C9-5A44-B0A3-7A721DD2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39" y="1292789"/>
            <a:ext cx="5042272" cy="4070554"/>
          </a:xfrm>
          <a:prstGeom prst="rect">
            <a:avLst/>
          </a:prstGeom>
        </p:spPr>
      </p:pic>
      <p:sp>
        <p:nvSpPr>
          <p:cNvPr id="4" name="TextBox 3">
            <a:extLst>
              <a:ext uri="{FF2B5EF4-FFF2-40B4-BE49-F238E27FC236}">
                <a16:creationId xmlns:a16="http://schemas.microsoft.com/office/drawing/2014/main" id="{B62BDC3A-EF2C-081E-AB34-AD30C3D46819}"/>
              </a:ext>
            </a:extLst>
          </p:cNvPr>
          <p:cNvSpPr txBox="1"/>
          <p:nvPr/>
        </p:nvSpPr>
        <p:spPr>
          <a:xfrm>
            <a:off x="6096000" y="1317217"/>
            <a:ext cx="5781368"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Between 2014 and 2019, Maharashtra's forest cover increased from approximately 50,650 sq kms to about 50,778 sq kms, as reported by </a:t>
            </a:r>
            <a:r>
              <a:rPr lang="en-US" sz="2000">
                <a:latin typeface="Times New Roman" panose="02020603050405020304" pitchFamily="18" charset="0"/>
                <a:cs typeface="Times New Roman" panose="02020603050405020304" pitchFamily="18" charset="0"/>
              </a:rPr>
              <a:t>the Indian </a:t>
            </a:r>
            <a:r>
              <a:rPr lang="en-US" sz="2000" dirty="0">
                <a:latin typeface="Times New Roman" panose="02020603050405020304" pitchFamily="18" charset="0"/>
                <a:cs typeface="Times New Roman" panose="02020603050405020304" pitchFamily="18" charset="0"/>
              </a:rPr>
              <a:t>State of Forest Report**. This growth was driven by extensive afforestation programs, agroforestry, and effective conservation efforts.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Enhanced protection of existing forests and advancements in satellite monitoring also contributed to more accurate reporting. Overall, government policies promoting sustainable land use and tree planting played a crucial role in this positive trend.</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7D1068-1605-72A4-1C33-0685A5D0A128}"/>
              </a:ext>
            </a:extLst>
          </p:cNvPr>
          <p:cNvSpPr txBox="1"/>
          <p:nvPr/>
        </p:nvSpPr>
        <p:spPr>
          <a:xfrm>
            <a:off x="691639" y="267617"/>
            <a:ext cx="6096000" cy="707886"/>
          </a:xfrm>
          <a:prstGeom prst="rect">
            <a:avLst/>
          </a:prstGeom>
          <a:noFill/>
        </p:spPr>
        <p:txBody>
          <a:bodyPr wrap="square">
            <a:spAutoFit/>
          </a:bodyPr>
          <a:lstStyle/>
          <a:p>
            <a:r>
              <a:rPr lang="en-IN" sz="4000" b="1" dirty="0">
                <a:latin typeface="+mj-lt"/>
                <a:ea typeface="Tahoma" panose="020B0604030504040204" pitchFamily="34" charset="0"/>
                <a:cs typeface="Times New Roman" panose="02020603050405020304" pitchFamily="18" charset="0"/>
              </a:rPr>
              <a:t>Results</a:t>
            </a:r>
          </a:p>
        </p:txBody>
      </p:sp>
      <p:sp>
        <p:nvSpPr>
          <p:cNvPr id="6" name="Footer Placeholder 5">
            <a:extLst>
              <a:ext uri="{FF2B5EF4-FFF2-40B4-BE49-F238E27FC236}">
                <a16:creationId xmlns:a16="http://schemas.microsoft.com/office/drawing/2014/main" id="{E56D1509-56D7-C2B4-D8ED-682EB78D0BE6}"/>
              </a:ext>
            </a:extLst>
          </p:cNvPr>
          <p:cNvSpPr>
            <a:spLocks noGrp="1"/>
          </p:cNvSpPr>
          <p:nvPr>
            <p:ph type="ftr" sz="quarter" idx="11"/>
          </p:nvPr>
        </p:nvSpPr>
        <p:spPr>
          <a:xfrm>
            <a:off x="216309" y="6407820"/>
            <a:ext cx="6666272" cy="365125"/>
          </a:xfrm>
        </p:spPr>
        <p:txBody>
          <a:bodyPr/>
          <a:lstStyle/>
          <a:p>
            <a:r>
              <a:rPr lang="en-IN" dirty="0"/>
              <a:t>Report ** : https://ruralindiaonline.org/en/library/resource/india-state-of-forest-report-2019-volume-i/</a:t>
            </a:r>
          </a:p>
        </p:txBody>
      </p:sp>
    </p:spTree>
    <p:extLst>
      <p:ext uri="{BB962C8B-B14F-4D97-AF65-F5344CB8AC3E}">
        <p14:creationId xmlns:p14="http://schemas.microsoft.com/office/powerpoint/2010/main" val="123409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57AB-C229-F6DE-3678-5D05FEF5EE85}"/>
              </a:ext>
            </a:extLst>
          </p:cNvPr>
          <p:cNvSpPr>
            <a:spLocks noGrp="1"/>
          </p:cNvSpPr>
          <p:nvPr>
            <p:ph type="title"/>
          </p:nvPr>
        </p:nvSpPr>
        <p:spPr>
          <a:xfrm>
            <a:off x="443680" y="384686"/>
            <a:ext cx="10515600" cy="957852"/>
          </a:xfrm>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795B4211-19E7-2BD8-BA1A-693FF31B6658}"/>
              </a:ext>
            </a:extLst>
          </p:cNvPr>
          <p:cNvSpPr>
            <a:spLocks noGrp="1"/>
          </p:cNvSpPr>
          <p:nvPr>
            <p:ph idx="1"/>
          </p:nvPr>
        </p:nvSpPr>
        <p:spPr>
          <a:xfrm>
            <a:off x="265470" y="1342538"/>
            <a:ext cx="11661060" cy="4861616"/>
          </a:xfrm>
        </p:spPr>
        <p:txBody>
          <a:bodyPr>
            <a:noAutofit/>
          </a:bodyPr>
          <a:lstStyle/>
          <a:p>
            <a:endParaRPr lang="en-US" sz="1600" dirty="0"/>
          </a:p>
          <a:p>
            <a:r>
              <a:rPr lang="en-US" sz="2200" dirty="0">
                <a:latin typeface="Times New Roman" panose="02020603050405020304" pitchFamily="18" charset="0"/>
                <a:cs typeface="Times New Roman" panose="02020603050405020304" pitchFamily="18" charset="0"/>
              </a:rPr>
              <a:t>The analysis of forest cover in Pench National Park from 2010 to 2023 reveals significant changes driven by climate change, land use, and seasonal variations. </a:t>
            </a:r>
          </a:p>
          <a:p>
            <a:pPr algn="just">
              <a:lnSpc>
                <a:spcPct val="100000"/>
              </a:lnSpc>
            </a:pPr>
            <a:r>
              <a:rPr lang="en-US" sz="2200" dirty="0">
                <a:latin typeface="Times New Roman" panose="02020603050405020304" pitchFamily="18" charset="0"/>
                <a:cs typeface="Times New Roman" panose="02020603050405020304" pitchFamily="18" charset="0"/>
              </a:rPr>
              <a:t>Using satellite imagery techniques such as the Brovey Transform and ratio-based thresholding, the study identified changes in vegetation cover and correlated these changes with environmental factors. </a:t>
            </a:r>
          </a:p>
          <a:p>
            <a:pPr algn="just">
              <a:lnSpc>
                <a:spcPct val="100000"/>
              </a:lnSpc>
            </a:pPr>
            <a:r>
              <a:rPr lang="en-US" sz="2200" dirty="0">
                <a:latin typeface="Times New Roman" panose="02020603050405020304" pitchFamily="18" charset="0"/>
                <a:cs typeface="Times New Roman" panose="02020603050405020304" pitchFamily="18" charset="0"/>
              </a:rPr>
              <a:t>Most variations in forest cover are due to natural seasonal changes, with lush growth occurring in the wet season and reduced foliage in the dry season.</a:t>
            </a:r>
          </a:p>
          <a:p>
            <a:pPr algn="just">
              <a:lnSpc>
                <a:spcPct val="100000"/>
              </a:lnSpc>
            </a:pPr>
            <a:r>
              <a:rPr lang="en-US" sz="2200" dirty="0">
                <a:latin typeface="Times New Roman" panose="02020603050405020304" pitchFamily="18" charset="0"/>
                <a:cs typeface="Times New Roman" panose="02020603050405020304" pitchFamily="18" charset="0"/>
              </a:rPr>
              <a:t> Additionally, from 2014 to 2019, Maharashtra's overall forest cover increased, driven by afforestation programs, conservation efforts, and sustainable land use policies.</a:t>
            </a:r>
          </a:p>
          <a:p>
            <a:pPr algn="just">
              <a:lnSpc>
                <a:spcPct val="100000"/>
              </a:lnSpc>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management is essential to maintain and enhance forest cover in the face of these changes.</a:t>
            </a:r>
          </a:p>
          <a:p>
            <a:pPr algn="just">
              <a:lnSpc>
                <a:spcPct val="10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5CA99E-BD64-7DFE-752D-3558816B2E34}"/>
              </a:ext>
            </a:extLst>
          </p:cNvPr>
          <p:cNvSpPr txBox="1"/>
          <p:nvPr/>
        </p:nvSpPr>
        <p:spPr>
          <a:xfrm>
            <a:off x="570272" y="375773"/>
            <a:ext cx="6096000" cy="707886"/>
          </a:xfrm>
          <a:prstGeom prst="rect">
            <a:avLst/>
          </a:prstGeom>
          <a:noFill/>
        </p:spPr>
        <p:txBody>
          <a:bodyPr wrap="square">
            <a:spAutoFit/>
          </a:bodyPr>
          <a:lstStyle/>
          <a:p>
            <a:r>
              <a:rPr lang="en-IN" sz="4000" b="1" dirty="0">
                <a:latin typeface="+mj-lt"/>
                <a:ea typeface="Tahoma" panose="020B0604030504040204" pitchFamily="34" charset="0"/>
                <a:cs typeface="Times New Roman" panose="02020603050405020304" pitchFamily="18" charset="0"/>
              </a:rPr>
              <a:t>Conclusion</a:t>
            </a:r>
          </a:p>
        </p:txBody>
      </p:sp>
      <p:sp>
        <p:nvSpPr>
          <p:cNvPr id="7" name="Rectangle: Rounded Corners 6">
            <a:extLst>
              <a:ext uri="{FF2B5EF4-FFF2-40B4-BE49-F238E27FC236}">
                <a16:creationId xmlns:a16="http://schemas.microsoft.com/office/drawing/2014/main" id="{AA2E697E-EB13-7411-8A6A-B431968ABA82}"/>
              </a:ext>
            </a:extLst>
          </p:cNvPr>
          <p:cNvSpPr/>
          <p:nvPr/>
        </p:nvSpPr>
        <p:spPr>
          <a:xfrm>
            <a:off x="6518786" y="1946787"/>
            <a:ext cx="4748981" cy="12314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bg1"/>
                </a:solidFill>
                <a:effectLst/>
                <a:latin typeface="Arial" panose="020B0604020202020204" pitchFamily="34" charset="0"/>
              </a:rPr>
              <a:t>Evidence-Based Policy Adjustments: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Expand Successful Programs</a:t>
            </a:r>
            <a:endParaRPr lang="en-US" altLang="en-US"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Targeted Interventions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77C044F7-204C-F407-2D19-88748B13A381}"/>
              </a:ext>
            </a:extLst>
          </p:cNvPr>
          <p:cNvSpPr/>
          <p:nvPr/>
        </p:nvSpPr>
        <p:spPr>
          <a:xfrm>
            <a:off x="855408" y="5118056"/>
            <a:ext cx="4109884" cy="12446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bg1"/>
                </a:solidFill>
                <a:effectLst/>
                <a:latin typeface="Arial" panose="020B0604020202020204" pitchFamily="34" charset="0"/>
              </a:rPr>
              <a:t>Long-Term Strategic Planning</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Set Ambitious Goals</a:t>
            </a:r>
            <a:endParaRPr lang="en-US" altLang="en-US"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Adaptive Management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393779D0-7C70-418A-49FD-FDDD8DCB3EF4}"/>
              </a:ext>
            </a:extLst>
          </p:cNvPr>
          <p:cNvSpPr/>
          <p:nvPr/>
        </p:nvSpPr>
        <p:spPr>
          <a:xfrm>
            <a:off x="6518786" y="5118055"/>
            <a:ext cx="4748980" cy="1231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bg1"/>
                </a:solidFill>
                <a:effectLst/>
                <a:latin typeface="Arial" panose="020B0604020202020204" pitchFamily="34" charset="0"/>
              </a:rPr>
              <a:t>Technological Integration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Advanced Monitorin</a:t>
            </a:r>
            <a:r>
              <a:rPr lang="en-US" altLang="en-US" b="1" dirty="0">
                <a:solidFill>
                  <a:schemeClr val="bg1"/>
                </a:solidFill>
                <a:latin typeface="Arial" panose="020B0604020202020204" pitchFamily="34" charset="0"/>
              </a:rPr>
              <a:t>g</a:t>
            </a:r>
            <a:r>
              <a:rPr kumimoji="0" lang="en-US" altLang="en-US"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Transparency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 name="Rectangle: Rounded Corners 10">
            <a:extLst>
              <a:ext uri="{FF2B5EF4-FFF2-40B4-BE49-F238E27FC236}">
                <a16:creationId xmlns:a16="http://schemas.microsoft.com/office/drawing/2014/main" id="{9EFCCAAB-FDA1-FCC7-A228-C031741C4056}"/>
              </a:ext>
            </a:extLst>
          </p:cNvPr>
          <p:cNvSpPr/>
          <p:nvPr/>
        </p:nvSpPr>
        <p:spPr>
          <a:xfrm>
            <a:off x="3008670" y="3609849"/>
            <a:ext cx="5476568" cy="1076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bg1"/>
                </a:solidFill>
                <a:effectLst/>
                <a:latin typeface="Arial" panose="020B0604020202020204" pitchFamily="34" charset="0"/>
              </a:rPr>
              <a:t>Sustainable Land Use</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Balance Development and Conservation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Incentivize Sustainability</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 name="Rectangle: Rounded Corners 11">
            <a:extLst>
              <a:ext uri="{FF2B5EF4-FFF2-40B4-BE49-F238E27FC236}">
                <a16:creationId xmlns:a16="http://schemas.microsoft.com/office/drawing/2014/main" id="{8872821B-1738-0DCA-FC65-5C3C6E7F82A1}"/>
              </a:ext>
            </a:extLst>
          </p:cNvPr>
          <p:cNvSpPr/>
          <p:nvPr/>
        </p:nvSpPr>
        <p:spPr>
          <a:xfrm>
            <a:off x="855407" y="1946787"/>
            <a:ext cx="4109884" cy="1133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bg1"/>
                </a:solidFill>
                <a:effectLst/>
                <a:latin typeface="Arial" panose="020B0604020202020204" pitchFamily="34" charset="0"/>
              </a:rPr>
              <a:t>Climate Change Adaptation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Flexible Policies</a:t>
            </a:r>
            <a:endParaRPr lang="en-US" altLang="en-US"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          Climate-Resilient Strategies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96EFFAC-E231-418F-8F1C-423CFC825E3F}"/>
              </a:ext>
            </a:extLst>
          </p:cNvPr>
          <p:cNvSpPr txBox="1"/>
          <p:nvPr/>
        </p:nvSpPr>
        <p:spPr>
          <a:xfrm>
            <a:off x="698089" y="1163809"/>
            <a:ext cx="6902245"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How the forest cover trends might shape future policies-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59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FB98F6-2720-7571-9E1E-4C814A877198}"/>
              </a:ext>
            </a:extLst>
          </p:cNvPr>
          <p:cNvSpPr/>
          <p:nvPr/>
        </p:nvSpPr>
        <p:spPr>
          <a:xfrm>
            <a:off x="1938707" y="2210250"/>
            <a:ext cx="8314585" cy="1938992"/>
          </a:xfrm>
          <a:prstGeom prst="rect">
            <a:avLst/>
          </a:prstGeom>
          <a:noFill/>
        </p:spPr>
        <p:txBody>
          <a:bodyPr wrap="none" lIns="91440" tIns="45720" rIns="91440" bIns="45720">
            <a:spAutoFit/>
          </a:bodyPr>
          <a:lstStyle/>
          <a:p>
            <a:pPr algn="ctr"/>
            <a:r>
              <a:rPr lang="en-US" sz="1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13520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BEF6-98D4-5736-38EA-CFD8435A1B74}"/>
              </a:ext>
            </a:extLst>
          </p:cNvPr>
          <p:cNvSpPr>
            <a:spLocks noGrp="1"/>
          </p:cNvSpPr>
          <p:nvPr>
            <p:ph type="title"/>
          </p:nvPr>
        </p:nvSpPr>
        <p:spPr>
          <a:xfrm>
            <a:off x="916858" y="719087"/>
            <a:ext cx="10515600" cy="500114"/>
          </a:xfrm>
        </p:spPr>
        <p:txBody>
          <a:bodyPr>
            <a:normAutofit fontScale="90000"/>
          </a:bodyPr>
          <a:lstStyle/>
          <a:p>
            <a:r>
              <a:rPr lang="en-IN" b="1" dirty="0"/>
              <a:t>Introduction</a:t>
            </a:r>
          </a:p>
        </p:txBody>
      </p:sp>
      <p:sp>
        <p:nvSpPr>
          <p:cNvPr id="3" name="Content Placeholder 2">
            <a:extLst>
              <a:ext uri="{FF2B5EF4-FFF2-40B4-BE49-F238E27FC236}">
                <a16:creationId xmlns:a16="http://schemas.microsoft.com/office/drawing/2014/main" id="{2A7D4FD3-A0B7-869A-F424-54B27A0A9AF4}"/>
              </a:ext>
            </a:extLst>
          </p:cNvPr>
          <p:cNvSpPr>
            <a:spLocks noGrp="1"/>
          </p:cNvSpPr>
          <p:nvPr>
            <p:ph idx="1"/>
          </p:nvPr>
        </p:nvSpPr>
        <p:spPr>
          <a:xfrm>
            <a:off x="759542" y="1835458"/>
            <a:ext cx="10999839" cy="4706578"/>
          </a:xfrm>
        </p:spPr>
        <p:txBody>
          <a:bodyPr>
            <a:normAutofit/>
          </a:bodyPr>
          <a:lstStyle/>
          <a:p>
            <a:pPr algn="just"/>
            <a:r>
              <a:rPr lang="en-IN" sz="2200" b="1" dirty="0">
                <a:latin typeface="Times New Roman" panose="02020603050405020304" pitchFamily="18" charset="0"/>
                <a:cs typeface="Times New Roman" panose="02020603050405020304" pitchFamily="18" charset="0"/>
              </a:rPr>
              <a:t>Purpose: </a:t>
            </a:r>
            <a:r>
              <a:rPr lang="en-US" sz="2200" dirty="0">
                <a:latin typeface="Times New Roman" panose="02020603050405020304" pitchFamily="18" charset="0"/>
                <a:cs typeface="Times New Roman" panose="02020603050405020304" pitchFamily="18" charset="0"/>
              </a:rPr>
              <a:t>This project aims to analyze forest cover trends in Pench National Park, Nagpur, from 2010 to 2023, using satellite imagery.</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Forest cover is the amount of trees that covers a particular area of land.</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Problem: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Forest cover has changed significantly due to climate change, land use, and natural disturbances. Understanding these changes is essential for effective management and conservation.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We will use LANDSAT-7 satellite imagery data focusing on January, February, March, October, November, and December. This analysis will help identify correlations between environmental factors and forest cover trends.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8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E1EF84-979D-04F9-F352-C8FC4E46036C}"/>
              </a:ext>
            </a:extLst>
          </p:cNvPr>
          <p:cNvSpPr txBox="1"/>
          <p:nvPr/>
        </p:nvSpPr>
        <p:spPr>
          <a:xfrm>
            <a:off x="1054347" y="6023691"/>
            <a:ext cx="4941033" cy="338554"/>
          </a:xfrm>
          <a:prstGeom prst="rect">
            <a:avLst/>
          </a:prstGeom>
          <a:noFill/>
        </p:spPr>
        <p:txBody>
          <a:bodyPr wrap="none" rtlCol="0">
            <a:spAutoFit/>
          </a:bodyPr>
          <a:lstStyle/>
          <a:p>
            <a:r>
              <a:rPr lang="en-IN" sz="1600" dirty="0"/>
              <a:t>Source: https://www.wpsi-india.org/tiger/penchmh.php  </a:t>
            </a:r>
          </a:p>
        </p:txBody>
      </p:sp>
      <p:sp>
        <p:nvSpPr>
          <p:cNvPr id="7" name="TextBox 6">
            <a:extLst>
              <a:ext uri="{FF2B5EF4-FFF2-40B4-BE49-F238E27FC236}">
                <a16:creationId xmlns:a16="http://schemas.microsoft.com/office/drawing/2014/main" id="{7DFBD94E-2A44-3D3D-737D-F34665234B04}"/>
              </a:ext>
            </a:extLst>
          </p:cNvPr>
          <p:cNvSpPr txBox="1"/>
          <p:nvPr/>
        </p:nvSpPr>
        <p:spPr>
          <a:xfrm>
            <a:off x="757083" y="465090"/>
            <a:ext cx="2370072" cy="707886"/>
          </a:xfrm>
          <a:prstGeom prst="rect">
            <a:avLst/>
          </a:prstGeom>
          <a:noFill/>
        </p:spPr>
        <p:txBody>
          <a:bodyPr wrap="none" rtlCol="0">
            <a:spAutoFit/>
          </a:bodyPr>
          <a:lstStyle/>
          <a:p>
            <a:r>
              <a:rPr lang="en-IN" sz="4000" b="1" dirty="0">
                <a:latin typeface="+mj-lt"/>
                <a:cs typeface="Times New Roman" panose="02020603050405020304" pitchFamily="18" charset="0"/>
              </a:rPr>
              <a:t>Study Area</a:t>
            </a:r>
          </a:p>
        </p:txBody>
      </p:sp>
      <p:pic>
        <p:nvPicPr>
          <p:cNvPr id="4098" name="Picture 2" descr="penchmh">
            <a:extLst>
              <a:ext uri="{FF2B5EF4-FFF2-40B4-BE49-F238E27FC236}">
                <a16:creationId xmlns:a16="http://schemas.microsoft.com/office/drawing/2014/main" id="{D1F33C59-4D5A-0A82-8A1A-B7B4613BE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37" y="1615733"/>
            <a:ext cx="5928851" cy="4230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FA7721-BDF1-3803-4EB3-E397F4A27DF6}"/>
              </a:ext>
            </a:extLst>
          </p:cNvPr>
          <p:cNvSpPr txBox="1"/>
          <p:nvPr/>
        </p:nvSpPr>
        <p:spPr>
          <a:xfrm>
            <a:off x="7364361" y="1615733"/>
            <a:ext cx="4543585" cy="4154984"/>
          </a:xfrm>
          <a:prstGeom prst="rect">
            <a:avLst/>
          </a:prstGeom>
          <a:noFill/>
        </p:spPr>
        <p:txBody>
          <a:bodyPr wrap="square" rtlCol="0">
            <a:spAutoFit/>
          </a:bodyPr>
          <a:lstStyle/>
          <a:p>
            <a:pPr>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input imagery dataset is collected from standard online GIS satellite (LANDSAT-7) imaging data stores (USGS.gov).</a:t>
            </a:r>
          </a:p>
          <a:p>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co-ordinates of the area are:</a:t>
            </a:r>
          </a:p>
          <a:p>
            <a:pPr>
              <a:buFont typeface="Wingdings" panose="05000000000000000000" pitchFamily="2" charset="2"/>
              <a:buChar char="Ø"/>
            </a:pPr>
            <a:r>
              <a:rPr lang="pt-BR" sz="2200" dirty="0">
                <a:latin typeface="Times New Roman" panose="02020603050405020304" pitchFamily="18" charset="0"/>
                <a:cs typeface="Times New Roman" panose="02020603050405020304" pitchFamily="18" charset="0"/>
              </a:rPr>
              <a:t>Latitude: </a:t>
            </a:r>
            <a:r>
              <a:rPr lang="en-US" sz="2200" dirty="0">
                <a:latin typeface="Times New Roman" panose="02020603050405020304" pitchFamily="18" charset="0"/>
                <a:cs typeface="Times New Roman" panose="02020603050405020304" pitchFamily="18" charset="0"/>
              </a:rPr>
              <a:t>21.7630° N</a:t>
            </a:r>
          </a:p>
          <a:p>
            <a:pPr>
              <a:buFont typeface="Wingdings" panose="05000000000000000000" pitchFamily="2" charset="2"/>
              <a:buChar char="Ø"/>
            </a:pPr>
            <a:r>
              <a:rPr lang="pt-BR" sz="2200" dirty="0">
                <a:latin typeface="Times New Roman" panose="02020603050405020304" pitchFamily="18" charset="0"/>
                <a:cs typeface="Times New Roman" panose="02020603050405020304" pitchFamily="18" charset="0"/>
              </a:rPr>
              <a:t> Longitude:</a:t>
            </a:r>
            <a:r>
              <a:rPr lang="en-US" sz="2200" dirty="0">
                <a:latin typeface="Times New Roman" panose="02020603050405020304" pitchFamily="18" charset="0"/>
                <a:cs typeface="Times New Roman" panose="02020603050405020304" pitchFamily="18" charset="0"/>
              </a:rPr>
              <a:t>79.3391° E</a:t>
            </a:r>
          </a:p>
          <a:p>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Years: 2010 to 2023</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Months: Jan, Feb, March, Oct, Nov, Dec</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67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7AE9C-D820-2F94-B2DB-0A5974F8D795}"/>
              </a:ext>
            </a:extLst>
          </p:cNvPr>
          <p:cNvSpPr txBox="1"/>
          <p:nvPr/>
        </p:nvSpPr>
        <p:spPr>
          <a:xfrm>
            <a:off x="757084" y="1087318"/>
            <a:ext cx="4755647" cy="4832092"/>
          </a:xfrm>
          <a:prstGeom prst="rect">
            <a:avLst/>
          </a:prstGeom>
          <a:noFill/>
        </p:spPr>
        <p:txBody>
          <a:bodyPr wrap="square">
            <a:spAutoFit/>
          </a:bodyPr>
          <a:lstStyle/>
          <a:p>
            <a:pPr marL="342900" indent="-342900" algn="just">
              <a:buFont typeface="Wingdings" panose="05000000000000000000" pitchFamily="2" charset="2"/>
              <a:buChar char="ü"/>
            </a:pPr>
            <a:r>
              <a:rPr lang="en-IN" sz="2200" kern="0" dirty="0">
                <a:effectLst/>
                <a:latin typeface="Times New Roman" panose="02020603050405020304" pitchFamily="18" charset="0"/>
                <a:ea typeface="Aptos" panose="020B0004020202020204" pitchFamily="34" charset="0"/>
                <a:cs typeface="Times New Roman" panose="02020603050405020304" pitchFamily="18" charset="0"/>
              </a:rPr>
              <a:t>This selection is done based on the fact that the greenery is depicted in its true form in the months of pre-summers and winters, while in rainy seasons there are cloud covers, </a:t>
            </a:r>
            <a:r>
              <a:rPr lang="en-IN" sz="2200" kern="0" dirty="0">
                <a:latin typeface="Times New Roman" panose="02020603050405020304" pitchFamily="18" charset="0"/>
                <a:ea typeface="Aptos" panose="020B0004020202020204" pitchFamily="34" charset="0"/>
                <a:cs typeface="Times New Roman" panose="02020603050405020304" pitchFamily="18" charset="0"/>
              </a:rPr>
              <a:t>and </a:t>
            </a:r>
            <a:r>
              <a:rPr lang="en-IN" sz="2200" kern="0" dirty="0">
                <a:effectLst/>
                <a:latin typeface="Times New Roman" panose="02020603050405020304" pitchFamily="18" charset="0"/>
                <a:ea typeface="Aptos" panose="020B0004020202020204" pitchFamily="34" charset="0"/>
                <a:cs typeface="Times New Roman" panose="02020603050405020304" pitchFamily="18" charset="0"/>
              </a:rPr>
              <a:t>in summers the trees shed their colours to sustain the heat.</a:t>
            </a:r>
            <a:endParaRPr lang="en-IN" sz="2200" kern="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gn="just">
              <a:buFont typeface="Wingdings" panose="05000000000000000000" pitchFamily="2" charset="2"/>
              <a:buChar char="ü"/>
            </a:pPr>
            <a:endParaRPr lang="en-IN" sz="2200" kern="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2200" kern="0" dirty="0">
                <a:effectLst/>
                <a:latin typeface="Times New Roman" panose="02020603050405020304" pitchFamily="18" charset="0"/>
                <a:ea typeface="Aptos" panose="020B0004020202020204" pitchFamily="34" charset="0"/>
                <a:cs typeface="Times New Roman" panose="02020603050405020304" pitchFamily="18" charset="0"/>
              </a:rPr>
              <a:t>Therefore, these 6 months were chosen for analysis of forest cover. </a:t>
            </a:r>
          </a:p>
          <a:p>
            <a:pPr marL="342900" indent="-342900" algn="just">
              <a:buFont typeface="Wingdings" panose="05000000000000000000" pitchFamily="2" charset="2"/>
              <a:buChar char="ü"/>
            </a:pPr>
            <a:endParaRPr lang="en-IN" sz="2200" kern="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2200" kern="0" dirty="0">
                <a:effectLst/>
                <a:latin typeface="Times New Roman" panose="02020603050405020304" pitchFamily="18" charset="0"/>
                <a:ea typeface="Aptos" panose="020B0004020202020204" pitchFamily="34" charset="0"/>
                <a:cs typeface="Times New Roman" panose="02020603050405020304" pitchFamily="18" charset="0"/>
              </a:rPr>
              <a:t>These images vary in dimensions and brightness hence data pre-processing is required. </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D7E5B4-34CE-41B6-E09C-2A0922FD3EB4}"/>
              </a:ext>
            </a:extLst>
          </p:cNvPr>
          <p:cNvPicPr>
            <a:picLocks noChangeAspect="1"/>
          </p:cNvPicPr>
          <p:nvPr/>
        </p:nvPicPr>
        <p:blipFill>
          <a:blip r:embed="rId2"/>
          <a:stretch>
            <a:fillRect/>
          </a:stretch>
        </p:blipFill>
        <p:spPr>
          <a:xfrm>
            <a:off x="6004343" y="896835"/>
            <a:ext cx="5342083" cy="5418290"/>
          </a:xfrm>
          <a:prstGeom prst="rect">
            <a:avLst/>
          </a:prstGeom>
        </p:spPr>
      </p:pic>
      <p:sp>
        <p:nvSpPr>
          <p:cNvPr id="7" name="TextBox 6">
            <a:extLst>
              <a:ext uri="{FF2B5EF4-FFF2-40B4-BE49-F238E27FC236}">
                <a16:creationId xmlns:a16="http://schemas.microsoft.com/office/drawing/2014/main" id="{D1CBE46A-3E72-5600-4647-220AEC9D40A5}"/>
              </a:ext>
            </a:extLst>
          </p:cNvPr>
          <p:cNvSpPr txBox="1"/>
          <p:nvPr/>
        </p:nvSpPr>
        <p:spPr>
          <a:xfrm>
            <a:off x="6289478" y="6226635"/>
            <a:ext cx="5460070" cy="338554"/>
          </a:xfrm>
          <a:prstGeom prst="rect">
            <a:avLst/>
          </a:prstGeom>
          <a:noFill/>
        </p:spPr>
        <p:txBody>
          <a:bodyPr wrap="square">
            <a:spAutoFit/>
          </a:bodyPr>
          <a:lstStyle/>
          <a:p>
            <a:r>
              <a:rPr lang="en-IN" sz="1600" dirty="0"/>
              <a:t>Source: https://www.wpsi-india.org/tiger/penchmh.php  </a:t>
            </a:r>
          </a:p>
        </p:txBody>
      </p:sp>
    </p:spTree>
    <p:extLst>
      <p:ext uri="{BB962C8B-B14F-4D97-AF65-F5344CB8AC3E}">
        <p14:creationId xmlns:p14="http://schemas.microsoft.com/office/powerpoint/2010/main" val="15643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C462-CBBC-D6A0-4BE5-E6BB3A02B78C}"/>
              </a:ext>
            </a:extLst>
          </p:cNvPr>
          <p:cNvSpPr>
            <a:spLocks noGrp="1"/>
          </p:cNvSpPr>
          <p:nvPr>
            <p:ph type="title"/>
          </p:nvPr>
        </p:nvSpPr>
        <p:spPr>
          <a:xfrm>
            <a:off x="561206" y="1463462"/>
            <a:ext cx="10515600" cy="550146"/>
          </a:xfrm>
        </p:spPr>
        <p:txBody>
          <a:bodyPr>
            <a:normAutofit/>
          </a:bodyPr>
          <a:lstStyle/>
          <a:p>
            <a:r>
              <a:rPr lang="en-IN" sz="2800" dirty="0"/>
              <a:t>1. Brovey Transform (November 2019)</a:t>
            </a:r>
          </a:p>
        </p:txBody>
      </p:sp>
      <p:pic>
        <p:nvPicPr>
          <p:cNvPr id="5" name="Content Placeholder 4">
            <a:extLst>
              <a:ext uri="{FF2B5EF4-FFF2-40B4-BE49-F238E27FC236}">
                <a16:creationId xmlns:a16="http://schemas.microsoft.com/office/drawing/2014/main" id="{A8E3A85B-ED7A-3542-9C26-25CABC723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206" y="3517589"/>
            <a:ext cx="3548678" cy="2733803"/>
          </a:xfrm>
        </p:spPr>
      </p:pic>
      <p:pic>
        <p:nvPicPr>
          <p:cNvPr id="7" name="Picture 6">
            <a:extLst>
              <a:ext uri="{FF2B5EF4-FFF2-40B4-BE49-F238E27FC236}">
                <a16:creationId xmlns:a16="http://schemas.microsoft.com/office/drawing/2014/main" id="{DCAC0F86-29B1-178B-0F66-FB5B5E996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118" y="3517588"/>
            <a:ext cx="3478161" cy="2733802"/>
          </a:xfrm>
          <a:prstGeom prst="rect">
            <a:avLst/>
          </a:prstGeom>
        </p:spPr>
      </p:pic>
      <p:pic>
        <p:nvPicPr>
          <p:cNvPr id="9" name="Picture 8">
            <a:extLst>
              <a:ext uri="{FF2B5EF4-FFF2-40B4-BE49-F238E27FC236}">
                <a16:creationId xmlns:a16="http://schemas.microsoft.com/office/drawing/2014/main" id="{AD2AFA00-414F-C9E1-208A-751E56E0E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780" y="3517590"/>
            <a:ext cx="3214381" cy="2733802"/>
          </a:xfrm>
          <a:prstGeom prst="rect">
            <a:avLst/>
          </a:prstGeom>
        </p:spPr>
      </p:pic>
      <p:sp>
        <p:nvSpPr>
          <p:cNvPr id="11" name="TextBox 10">
            <a:extLst>
              <a:ext uri="{FF2B5EF4-FFF2-40B4-BE49-F238E27FC236}">
                <a16:creationId xmlns:a16="http://schemas.microsoft.com/office/drawing/2014/main" id="{0D564BF6-30E6-1CD8-F277-5044DC540C10}"/>
              </a:ext>
            </a:extLst>
          </p:cNvPr>
          <p:cNvSpPr txBox="1"/>
          <p:nvPr/>
        </p:nvSpPr>
        <p:spPr>
          <a:xfrm>
            <a:off x="1150374" y="6286670"/>
            <a:ext cx="2141677" cy="369332"/>
          </a:xfrm>
          <a:prstGeom prst="rect">
            <a:avLst/>
          </a:prstGeom>
          <a:noFill/>
        </p:spPr>
        <p:txBody>
          <a:bodyPr wrap="none" rtlCol="0">
            <a:spAutoFit/>
          </a:bodyPr>
          <a:lstStyle/>
          <a:p>
            <a:r>
              <a:rPr lang="en-IN" dirty="0"/>
              <a:t>Multi-Spectral Image</a:t>
            </a:r>
          </a:p>
        </p:txBody>
      </p:sp>
      <p:sp>
        <p:nvSpPr>
          <p:cNvPr id="14" name="TextBox 13">
            <a:extLst>
              <a:ext uri="{FF2B5EF4-FFF2-40B4-BE49-F238E27FC236}">
                <a16:creationId xmlns:a16="http://schemas.microsoft.com/office/drawing/2014/main" id="{B3D31E00-F65D-CB31-A20B-B31B2EDCE014}"/>
              </a:ext>
            </a:extLst>
          </p:cNvPr>
          <p:cNvSpPr txBox="1"/>
          <p:nvPr/>
        </p:nvSpPr>
        <p:spPr>
          <a:xfrm>
            <a:off x="5013381" y="6286670"/>
            <a:ext cx="2097177" cy="369332"/>
          </a:xfrm>
          <a:prstGeom prst="rect">
            <a:avLst/>
          </a:prstGeom>
          <a:noFill/>
        </p:spPr>
        <p:txBody>
          <a:bodyPr wrap="none" rtlCol="0">
            <a:spAutoFit/>
          </a:bodyPr>
          <a:lstStyle/>
          <a:p>
            <a:r>
              <a:rPr lang="en-IN" dirty="0"/>
              <a:t>Panchromatic Image</a:t>
            </a:r>
          </a:p>
        </p:txBody>
      </p:sp>
      <p:sp>
        <p:nvSpPr>
          <p:cNvPr id="15" name="TextBox 14">
            <a:extLst>
              <a:ext uri="{FF2B5EF4-FFF2-40B4-BE49-F238E27FC236}">
                <a16:creationId xmlns:a16="http://schemas.microsoft.com/office/drawing/2014/main" id="{79CEEF58-2FD7-C87E-BA1F-D31303FCA121}"/>
              </a:ext>
            </a:extLst>
          </p:cNvPr>
          <p:cNvSpPr txBox="1"/>
          <p:nvPr/>
        </p:nvSpPr>
        <p:spPr>
          <a:xfrm>
            <a:off x="8899951" y="6286670"/>
            <a:ext cx="1367362" cy="369332"/>
          </a:xfrm>
          <a:prstGeom prst="rect">
            <a:avLst/>
          </a:prstGeom>
          <a:noFill/>
        </p:spPr>
        <p:txBody>
          <a:bodyPr wrap="none" rtlCol="0">
            <a:spAutoFit/>
          </a:bodyPr>
          <a:lstStyle/>
          <a:p>
            <a:r>
              <a:rPr lang="en-IN" dirty="0"/>
              <a:t>Fused Image</a:t>
            </a:r>
          </a:p>
        </p:txBody>
      </p:sp>
      <p:sp>
        <p:nvSpPr>
          <p:cNvPr id="16" name="TextBox 15">
            <a:extLst>
              <a:ext uri="{FF2B5EF4-FFF2-40B4-BE49-F238E27FC236}">
                <a16:creationId xmlns:a16="http://schemas.microsoft.com/office/drawing/2014/main" id="{1211520F-9C1C-3B75-8C6E-E69599C07F6A}"/>
              </a:ext>
            </a:extLst>
          </p:cNvPr>
          <p:cNvSpPr txBox="1"/>
          <p:nvPr/>
        </p:nvSpPr>
        <p:spPr>
          <a:xfrm>
            <a:off x="561206" y="2013608"/>
            <a:ext cx="11206316" cy="1107996"/>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Brovey transform is a technique used in remote sensing to enhance spatial resolution by fusing low-resolution multispectral images with a high-resolution panchromatic image, to preserve spectral information while sharpening the image.</a:t>
            </a:r>
            <a:endParaRPr lang="en-IN" sz="2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D6CA7A5-DD2D-F778-2408-2879B9007253}"/>
              </a:ext>
            </a:extLst>
          </p:cNvPr>
          <p:cNvSpPr txBox="1"/>
          <p:nvPr/>
        </p:nvSpPr>
        <p:spPr>
          <a:xfrm>
            <a:off x="660296" y="482375"/>
            <a:ext cx="3814916" cy="707886"/>
          </a:xfrm>
          <a:prstGeom prst="rect">
            <a:avLst/>
          </a:prstGeom>
          <a:noFill/>
        </p:spPr>
        <p:txBody>
          <a:bodyPr wrap="square" rtlCol="0">
            <a:spAutoFit/>
          </a:bodyPr>
          <a:lstStyle/>
          <a:p>
            <a:r>
              <a:rPr lang="en-IN" sz="4000" b="1" dirty="0">
                <a:latin typeface="+mj-lt"/>
              </a:rPr>
              <a:t>Methodology</a:t>
            </a:r>
          </a:p>
        </p:txBody>
      </p:sp>
    </p:spTree>
    <p:extLst>
      <p:ext uri="{BB962C8B-B14F-4D97-AF65-F5344CB8AC3E}">
        <p14:creationId xmlns:p14="http://schemas.microsoft.com/office/powerpoint/2010/main" val="190747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FB23-323C-C6D1-0A27-F4FF23CD651E}"/>
              </a:ext>
            </a:extLst>
          </p:cNvPr>
          <p:cNvSpPr>
            <a:spLocks noGrp="1"/>
          </p:cNvSpPr>
          <p:nvPr>
            <p:ph type="title"/>
          </p:nvPr>
        </p:nvSpPr>
        <p:spPr>
          <a:xfrm>
            <a:off x="838200" y="667217"/>
            <a:ext cx="10515600" cy="529610"/>
          </a:xfrm>
        </p:spPr>
        <p:txBody>
          <a:bodyPr>
            <a:normAutofit/>
          </a:bodyPr>
          <a:lstStyle/>
          <a:p>
            <a:r>
              <a:rPr lang="en-IN" sz="2800" dirty="0"/>
              <a:t>2. Segmentation – Ratio Based Thresholding</a:t>
            </a:r>
          </a:p>
        </p:txBody>
      </p:sp>
      <p:pic>
        <p:nvPicPr>
          <p:cNvPr id="5" name="Picture 4">
            <a:extLst>
              <a:ext uri="{FF2B5EF4-FFF2-40B4-BE49-F238E27FC236}">
                <a16:creationId xmlns:a16="http://schemas.microsoft.com/office/drawing/2014/main" id="{91431724-6D2D-85A2-75E9-88A9E9C6D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542" y="3185652"/>
            <a:ext cx="4303303" cy="2878393"/>
          </a:xfrm>
          <a:prstGeom prst="rect">
            <a:avLst/>
          </a:prstGeom>
        </p:spPr>
      </p:pic>
      <p:pic>
        <p:nvPicPr>
          <p:cNvPr id="6" name="Picture 5">
            <a:extLst>
              <a:ext uri="{FF2B5EF4-FFF2-40B4-BE49-F238E27FC236}">
                <a16:creationId xmlns:a16="http://schemas.microsoft.com/office/drawing/2014/main" id="{80EAF6EE-ACFA-89B0-41DD-6AF4F0EB0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155" y="3185652"/>
            <a:ext cx="4451555" cy="2878393"/>
          </a:xfrm>
          <a:prstGeom prst="rect">
            <a:avLst/>
          </a:prstGeom>
        </p:spPr>
      </p:pic>
      <p:sp>
        <p:nvSpPr>
          <p:cNvPr id="8" name="TextBox 7">
            <a:extLst>
              <a:ext uri="{FF2B5EF4-FFF2-40B4-BE49-F238E27FC236}">
                <a16:creationId xmlns:a16="http://schemas.microsoft.com/office/drawing/2014/main" id="{2CF4B86C-608F-AA6E-483E-9B91FF581940}"/>
              </a:ext>
            </a:extLst>
          </p:cNvPr>
          <p:cNvSpPr txBox="1"/>
          <p:nvPr/>
        </p:nvSpPr>
        <p:spPr>
          <a:xfrm>
            <a:off x="2654710" y="6123543"/>
            <a:ext cx="1376516" cy="369332"/>
          </a:xfrm>
          <a:prstGeom prst="rect">
            <a:avLst/>
          </a:prstGeom>
          <a:noFill/>
        </p:spPr>
        <p:txBody>
          <a:bodyPr wrap="square">
            <a:spAutoFit/>
          </a:bodyPr>
          <a:lstStyle/>
          <a:p>
            <a:r>
              <a:rPr lang="en-IN" dirty="0"/>
              <a:t>Fused Image</a:t>
            </a:r>
          </a:p>
        </p:txBody>
      </p:sp>
      <p:sp>
        <p:nvSpPr>
          <p:cNvPr id="10" name="TextBox 9">
            <a:extLst>
              <a:ext uri="{FF2B5EF4-FFF2-40B4-BE49-F238E27FC236}">
                <a16:creationId xmlns:a16="http://schemas.microsoft.com/office/drawing/2014/main" id="{8617139A-E8C6-3744-CE99-059819BF9570}"/>
              </a:ext>
            </a:extLst>
          </p:cNvPr>
          <p:cNvSpPr txBox="1"/>
          <p:nvPr/>
        </p:nvSpPr>
        <p:spPr>
          <a:xfrm>
            <a:off x="7892844" y="6123543"/>
            <a:ext cx="2077065" cy="369332"/>
          </a:xfrm>
          <a:prstGeom prst="rect">
            <a:avLst/>
          </a:prstGeom>
          <a:noFill/>
        </p:spPr>
        <p:txBody>
          <a:bodyPr wrap="square">
            <a:spAutoFit/>
          </a:bodyPr>
          <a:lstStyle/>
          <a:p>
            <a:r>
              <a:rPr lang="en-IN" dirty="0"/>
              <a:t>Segmented Image</a:t>
            </a:r>
          </a:p>
        </p:txBody>
      </p:sp>
      <p:sp>
        <p:nvSpPr>
          <p:cNvPr id="11" name="TextBox 10">
            <a:extLst>
              <a:ext uri="{FF2B5EF4-FFF2-40B4-BE49-F238E27FC236}">
                <a16:creationId xmlns:a16="http://schemas.microsoft.com/office/drawing/2014/main" id="{8D0C969C-5130-184E-C98F-EF0B2684AAEC}"/>
              </a:ext>
            </a:extLst>
          </p:cNvPr>
          <p:cNvSpPr txBox="1"/>
          <p:nvPr/>
        </p:nvSpPr>
        <p:spPr>
          <a:xfrm>
            <a:off x="838200" y="1335562"/>
            <a:ext cx="10894141"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Ratio-based thresholding segmentation is a technique used in image processing to separate objects from the background by comparing the intensity of pixels in an image.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below image, it separates the green vegetation area from the red and blue bands.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14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C4A4-5DCC-5E5D-4883-00A9BA37A90A}"/>
              </a:ext>
            </a:extLst>
          </p:cNvPr>
          <p:cNvSpPr>
            <a:spLocks noGrp="1"/>
          </p:cNvSpPr>
          <p:nvPr>
            <p:ph type="title"/>
          </p:nvPr>
        </p:nvSpPr>
        <p:spPr>
          <a:xfrm>
            <a:off x="838200" y="365126"/>
            <a:ext cx="10515600" cy="647598"/>
          </a:xfrm>
        </p:spPr>
        <p:txBody>
          <a:bodyPr>
            <a:normAutofit/>
          </a:bodyPr>
          <a:lstStyle/>
          <a:p>
            <a:r>
              <a:rPr lang="en-IN" sz="2800" dirty="0"/>
              <a:t>3. Calculating Forest Cover</a:t>
            </a:r>
          </a:p>
        </p:txBody>
      </p:sp>
      <p:graphicFrame>
        <p:nvGraphicFramePr>
          <p:cNvPr id="5" name="Table 4">
            <a:extLst>
              <a:ext uri="{FF2B5EF4-FFF2-40B4-BE49-F238E27FC236}">
                <a16:creationId xmlns:a16="http://schemas.microsoft.com/office/drawing/2014/main" id="{5A2E10DD-10B7-0A14-DAE2-FD5E37AE85C9}"/>
              </a:ext>
            </a:extLst>
          </p:cNvPr>
          <p:cNvGraphicFramePr>
            <a:graphicFrameLocks noGrp="1"/>
          </p:cNvGraphicFramePr>
          <p:nvPr>
            <p:extLst>
              <p:ext uri="{D42A27DB-BD31-4B8C-83A1-F6EECF244321}">
                <p14:modId xmlns:p14="http://schemas.microsoft.com/office/powerpoint/2010/main" val="1967087613"/>
              </p:ext>
            </p:extLst>
          </p:nvPr>
        </p:nvGraphicFramePr>
        <p:xfrm>
          <a:off x="1042218" y="3857388"/>
          <a:ext cx="7089060" cy="2560320"/>
        </p:xfrm>
        <a:graphic>
          <a:graphicData uri="http://schemas.openxmlformats.org/drawingml/2006/table">
            <a:tbl>
              <a:tblPr firstRow="1" bandRow="1">
                <a:tableStyleId>{5C22544A-7EE6-4342-B048-85BDC9FD1C3A}</a:tableStyleId>
              </a:tblPr>
              <a:tblGrid>
                <a:gridCol w="3544530">
                  <a:extLst>
                    <a:ext uri="{9D8B030D-6E8A-4147-A177-3AD203B41FA5}">
                      <a16:colId xmlns:a16="http://schemas.microsoft.com/office/drawing/2014/main" val="1409534910"/>
                    </a:ext>
                  </a:extLst>
                </a:gridCol>
                <a:gridCol w="3544530">
                  <a:extLst>
                    <a:ext uri="{9D8B030D-6E8A-4147-A177-3AD203B41FA5}">
                      <a16:colId xmlns:a16="http://schemas.microsoft.com/office/drawing/2014/main" val="1847428569"/>
                    </a:ext>
                  </a:extLst>
                </a:gridCol>
              </a:tblGrid>
              <a:tr h="270232">
                <a:tc>
                  <a:txBody>
                    <a:bodyPr/>
                    <a:lstStyle/>
                    <a:p>
                      <a:r>
                        <a:rPr lang="en-IN" dirty="0"/>
                        <a:t>                   Forest Cover</a:t>
                      </a:r>
                    </a:p>
                  </a:txBody>
                  <a:tcPr/>
                </a:tc>
                <a:tc>
                  <a:txBody>
                    <a:bodyPr/>
                    <a:lstStyle/>
                    <a:p>
                      <a:r>
                        <a:rPr lang="en-IN" dirty="0"/>
                        <a:t>                          Timestamp</a:t>
                      </a:r>
                    </a:p>
                  </a:txBody>
                  <a:tcPr/>
                </a:tc>
                <a:extLst>
                  <a:ext uri="{0D108BD9-81ED-4DB2-BD59-A6C34878D82A}">
                    <a16:rowId xmlns:a16="http://schemas.microsoft.com/office/drawing/2014/main" val="4211635612"/>
                  </a:ext>
                </a:extLst>
              </a:tr>
              <a:tr h="273986">
                <a:tc>
                  <a:txBody>
                    <a:bodyPr/>
                    <a:lstStyle/>
                    <a:p>
                      <a:r>
                        <a:rPr lang="en-IN" dirty="0"/>
                        <a:t>                         4.4909</a:t>
                      </a:r>
                    </a:p>
                  </a:txBody>
                  <a:tcPr/>
                </a:tc>
                <a:tc>
                  <a:txBody>
                    <a:bodyPr/>
                    <a:lstStyle/>
                    <a:p>
                      <a:r>
                        <a:rPr lang="en-IN" dirty="0"/>
                        <a:t>                              201901</a:t>
                      </a:r>
                    </a:p>
                  </a:txBody>
                  <a:tcPr/>
                </a:tc>
                <a:extLst>
                  <a:ext uri="{0D108BD9-81ED-4DB2-BD59-A6C34878D82A}">
                    <a16:rowId xmlns:a16="http://schemas.microsoft.com/office/drawing/2014/main" val="1072093230"/>
                  </a:ext>
                </a:extLst>
              </a:tr>
              <a:tr h="273986">
                <a:tc>
                  <a:txBody>
                    <a:bodyPr/>
                    <a:lstStyle/>
                    <a:p>
                      <a:r>
                        <a:rPr lang="en-IN" dirty="0"/>
                        <a:t>                         8.9870</a:t>
                      </a:r>
                    </a:p>
                  </a:txBody>
                  <a:tcPr/>
                </a:tc>
                <a:tc>
                  <a:txBody>
                    <a:bodyPr/>
                    <a:lstStyle/>
                    <a:p>
                      <a:r>
                        <a:rPr lang="en-IN" dirty="0"/>
                        <a:t>                              201902</a:t>
                      </a:r>
                    </a:p>
                  </a:txBody>
                  <a:tcPr/>
                </a:tc>
                <a:extLst>
                  <a:ext uri="{0D108BD9-81ED-4DB2-BD59-A6C34878D82A}">
                    <a16:rowId xmlns:a16="http://schemas.microsoft.com/office/drawing/2014/main" val="92905846"/>
                  </a:ext>
                </a:extLst>
              </a:tr>
              <a:tr h="273986">
                <a:tc>
                  <a:txBody>
                    <a:bodyPr/>
                    <a:lstStyle/>
                    <a:p>
                      <a:r>
                        <a:rPr lang="en-IN" dirty="0"/>
                        <a:t>                         2.4753</a:t>
                      </a:r>
                    </a:p>
                  </a:txBody>
                  <a:tcPr/>
                </a:tc>
                <a:tc>
                  <a:txBody>
                    <a:bodyPr/>
                    <a:lstStyle/>
                    <a:p>
                      <a:r>
                        <a:rPr lang="en-IN" dirty="0"/>
                        <a:t>                              201903</a:t>
                      </a:r>
                    </a:p>
                  </a:txBody>
                  <a:tcPr/>
                </a:tc>
                <a:extLst>
                  <a:ext uri="{0D108BD9-81ED-4DB2-BD59-A6C34878D82A}">
                    <a16:rowId xmlns:a16="http://schemas.microsoft.com/office/drawing/2014/main" val="2529590054"/>
                  </a:ext>
                </a:extLst>
              </a:tr>
              <a:tr h="273986">
                <a:tc>
                  <a:txBody>
                    <a:bodyPr/>
                    <a:lstStyle/>
                    <a:p>
                      <a:r>
                        <a:rPr lang="en-IN" dirty="0"/>
                        <a:t>                         45.888</a:t>
                      </a:r>
                    </a:p>
                  </a:txBody>
                  <a:tcPr/>
                </a:tc>
                <a:tc>
                  <a:txBody>
                    <a:bodyPr/>
                    <a:lstStyle/>
                    <a:p>
                      <a:r>
                        <a:rPr lang="en-IN" dirty="0"/>
                        <a:t>                              201904</a:t>
                      </a:r>
                    </a:p>
                  </a:txBody>
                  <a:tcPr/>
                </a:tc>
                <a:extLst>
                  <a:ext uri="{0D108BD9-81ED-4DB2-BD59-A6C34878D82A}">
                    <a16:rowId xmlns:a16="http://schemas.microsoft.com/office/drawing/2014/main" val="3913700956"/>
                  </a:ext>
                </a:extLst>
              </a:tr>
              <a:tr h="273986">
                <a:tc>
                  <a:txBody>
                    <a:bodyPr/>
                    <a:lstStyle/>
                    <a:p>
                      <a:r>
                        <a:rPr lang="en-IN" dirty="0"/>
                        <a:t>                         19.186</a:t>
                      </a:r>
                    </a:p>
                  </a:txBody>
                  <a:tcPr/>
                </a:tc>
                <a:tc>
                  <a:txBody>
                    <a:bodyPr/>
                    <a:lstStyle/>
                    <a:p>
                      <a:r>
                        <a:rPr lang="en-IN" dirty="0"/>
                        <a:t>                              201905</a:t>
                      </a:r>
                    </a:p>
                  </a:txBody>
                  <a:tcPr/>
                </a:tc>
                <a:extLst>
                  <a:ext uri="{0D108BD9-81ED-4DB2-BD59-A6C34878D82A}">
                    <a16:rowId xmlns:a16="http://schemas.microsoft.com/office/drawing/2014/main" val="3117485629"/>
                  </a:ext>
                </a:extLst>
              </a:tr>
              <a:tr h="273986">
                <a:tc>
                  <a:txBody>
                    <a:bodyPr/>
                    <a:lstStyle/>
                    <a:p>
                      <a:r>
                        <a:rPr lang="en-IN" dirty="0"/>
                        <a:t>                         8.6644</a:t>
                      </a:r>
                    </a:p>
                  </a:txBody>
                  <a:tcPr/>
                </a:tc>
                <a:tc>
                  <a:txBody>
                    <a:bodyPr/>
                    <a:lstStyle/>
                    <a:p>
                      <a:r>
                        <a:rPr lang="en-IN" dirty="0"/>
                        <a:t>                              201906</a:t>
                      </a:r>
                    </a:p>
                  </a:txBody>
                  <a:tcPr/>
                </a:tc>
                <a:extLst>
                  <a:ext uri="{0D108BD9-81ED-4DB2-BD59-A6C34878D82A}">
                    <a16:rowId xmlns:a16="http://schemas.microsoft.com/office/drawing/2014/main" val="2294620722"/>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0CD1D8-4D5E-E4BF-67A2-CA313B81AC57}"/>
                  </a:ext>
                </a:extLst>
              </p:cNvPr>
              <p:cNvSpPr txBox="1"/>
              <p:nvPr/>
            </p:nvSpPr>
            <p:spPr>
              <a:xfrm>
                <a:off x="838200" y="1150374"/>
                <a:ext cx="10793361" cy="2789931"/>
              </a:xfrm>
              <a:prstGeom prst="rect">
                <a:avLst/>
              </a:prstGeom>
              <a:noFill/>
            </p:spPr>
            <p:txBody>
              <a:bodyPr wrap="square" rtlCol="0">
                <a:spAutoFit/>
              </a:bodyPr>
              <a:lstStyle/>
              <a:p>
                <a:pPr algn="just">
                  <a:lnSpc>
                    <a:spcPct val="107000"/>
                  </a:lnSpc>
                  <a:spcAft>
                    <a:spcPts val="8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Once objects of interest in an application have been isolated, forest</a:t>
                </a:r>
                <a:r>
                  <a:rPr lang="en-IN" sz="2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cover area in percentage</a:t>
                </a:r>
                <a:r>
                  <a:rPr lang="en-IN" sz="2200" spc="-5" dirty="0">
                    <a:effectLst/>
                    <a:latin typeface="Times New Roman" panose="02020603050405020304" pitchFamily="18" charset="0"/>
                    <a:ea typeface="Calibri" panose="020F0502020204030204" pitchFamily="34" charset="0"/>
                    <a:cs typeface="Times New Roman" panose="02020603050405020304" pitchFamily="18" charset="0"/>
                  </a:rPr>
                  <a:t> is calculated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IN" sz="22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2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following equation:</a:t>
                </a:r>
                <a:endParaRPr lang="en-IN" sz="22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2200" i="1">
                          <a:effectLst/>
                          <a:latin typeface="Cambria Math" panose="02040503050406030204" pitchFamily="18" charset="0"/>
                          <a:ea typeface="Calibri" panose="020F0502020204030204" pitchFamily="34" charset="0"/>
                          <a:cs typeface="Calibri" panose="020F0502020204030204" pitchFamily="34" charset="0"/>
                        </a:rPr>
                        <m:t>𝐹</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𝑜𝑟𝑒𝑠𝑡</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𝐶𝑜𝑣𝑒𝑟</m:t>
                      </m:r>
                      <m:r>
                        <a:rPr lang="en-IN" sz="2200" i="1">
                          <a:effectLst/>
                          <a:latin typeface="Cambria Math" panose="02040503050406030204" pitchFamily="18" charset="0"/>
                          <a:ea typeface="Calibri" panose="020F0502020204030204" pitchFamily="34" charset="0"/>
                          <a:cs typeface="Calibri" panose="020F0502020204030204" pitchFamily="34" charset="0"/>
                        </a:rPr>
                        <m:t>=100∗</m:t>
                      </m:r>
                      <m:f>
                        <m:fPr>
                          <m:ctrlPr>
                            <a:rPr lang="en-IN" sz="2200" i="1">
                              <a:effectLst/>
                              <a:latin typeface="Cambria Math" panose="02040503050406030204" pitchFamily="18" charset="0"/>
                              <a:ea typeface="Calibri" panose="020F0502020204030204" pitchFamily="34" charset="0"/>
                              <a:cs typeface="Calibri" panose="020F0502020204030204" pitchFamily="34" charset="0"/>
                            </a:rPr>
                          </m:ctrlPr>
                        </m:fPr>
                        <m:num>
                          <m:r>
                            <a:rPr lang="en-IN" sz="2200" i="1">
                              <a:effectLst/>
                              <a:latin typeface="Cambria Math" panose="02040503050406030204" pitchFamily="18" charset="0"/>
                              <a:ea typeface="Calibri" panose="020F0502020204030204" pitchFamily="34" charset="0"/>
                              <a:cs typeface="Calibri" panose="020F0502020204030204" pitchFamily="34" charset="0"/>
                            </a:rPr>
                            <m:t>𝑁</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𝑢𝑚𝑏𝑒𝑟</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𝑜𝑓</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i="1">
                              <a:effectLst/>
                              <a:latin typeface="Cambria Math" panose="02040503050406030204" pitchFamily="18" charset="0"/>
                              <a:ea typeface="Calibri" panose="020F0502020204030204" pitchFamily="34" charset="0"/>
                              <a:cs typeface="Calibri" panose="020F0502020204030204" pitchFamily="34" charset="0"/>
                            </a:rPr>
                            <m:t>𝑃</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𝑖𝑥𝑒𝑙𝑠</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i="1">
                              <a:effectLst/>
                              <a:latin typeface="Cambria Math" panose="02040503050406030204" pitchFamily="18" charset="0"/>
                              <a:ea typeface="Calibri" panose="020F0502020204030204" pitchFamily="34" charset="0"/>
                              <a:cs typeface="Calibri" panose="020F0502020204030204" pitchFamily="34" charset="0"/>
                            </a:rPr>
                            <m:t>𝑆</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𝑒𝑔𝑚𝑒𝑛𝑡𝑒𝑑</m:t>
                          </m:r>
                        </m:num>
                        <m:den>
                          <m:r>
                            <a:rPr lang="en-IN" sz="2200" i="1">
                              <a:effectLst/>
                              <a:latin typeface="Cambria Math" panose="02040503050406030204" pitchFamily="18" charset="0"/>
                              <a:ea typeface="Calibri" panose="020F0502020204030204" pitchFamily="34" charset="0"/>
                              <a:cs typeface="Calibri" panose="020F0502020204030204" pitchFamily="34" charset="0"/>
                            </a:rPr>
                            <m:t>𝑇</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𝑜𝑡𝑎𝑙</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i="1">
                              <a:effectLst/>
                              <a:latin typeface="Cambria Math" panose="02040503050406030204" pitchFamily="18" charset="0"/>
                              <a:ea typeface="Calibri" panose="020F0502020204030204" pitchFamily="34" charset="0"/>
                              <a:cs typeface="Calibri" panose="020F0502020204030204" pitchFamily="34" charset="0"/>
                            </a:rPr>
                            <m:t>𝑁</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𝑢𝑚𝑏𝑒𝑟</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𝑜𝑓</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r>
                            <a:rPr lang="en-IN" sz="2200" i="1">
                              <a:effectLst/>
                              <a:latin typeface="Cambria Math" panose="02040503050406030204" pitchFamily="18" charset="0"/>
                              <a:ea typeface="Calibri" panose="020F0502020204030204" pitchFamily="34" charset="0"/>
                              <a:cs typeface="Calibri" panose="020F0502020204030204" pitchFamily="34" charset="0"/>
                            </a:rPr>
                            <m:t>𝑃</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𝑖𝑥𝑒𝑙𝑠</m:t>
                          </m:r>
                        </m:den>
                      </m:f>
                    </m:oMath>
                  </m:oMathPara>
                </a14:m>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2019:</a:t>
                </a:r>
              </a:p>
            </p:txBody>
          </p:sp>
        </mc:Choice>
        <mc:Fallback xmlns="">
          <p:sp>
            <p:nvSpPr>
              <p:cNvPr id="6" name="TextBox 5">
                <a:extLst>
                  <a:ext uri="{FF2B5EF4-FFF2-40B4-BE49-F238E27FC236}">
                    <a16:creationId xmlns:a16="http://schemas.microsoft.com/office/drawing/2014/main" id="{2A0CD1D8-4D5E-E4BF-67A2-CA313B81AC57}"/>
                  </a:ext>
                </a:extLst>
              </p:cNvPr>
              <p:cNvSpPr txBox="1">
                <a:spLocks noRot="1" noChangeAspect="1" noMove="1" noResize="1" noEditPoints="1" noAdjustHandles="1" noChangeArrowheads="1" noChangeShapeType="1" noTextEdit="1"/>
              </p:cNvSpPr>
              <p:nvPr/>
            </p:nvSpPr>
            <p:spPr>
              <a:xfrm>
                <a:off x="838200" y="1150374"/>
                <a:ext cx="10793361" cy="2789931"/>
              </a:xfrm>
              <a:prstGeom prst="rect">
                <a:avLst/>
              </a:prstGeom>
              <a:blipFill>
                <a:blip r:embed="rId2"/>
                <a:stretch>
                  <a:fillRect l="-734" t="-1532" r="-678" b="-3501"/>
                </a:stretch>
              </a:blipFill>
            </p:spPr>
            <p:txBody>
              <a:bodyPr/>
              <a:lstStyle/>
              <a:p>
                <a:r>
                  <a:rPr lang="en-IN">
                    <a:noFill/>
                  </a:rPr>
                  <a:t> </a:t>
                </a:r>
              </a:p>
            </p:txBody>
          </p:sp>
        </mc:Fallback>
      </mc:AlternateContent>
    </p:spTree>
    <p:extLst>
      <p:ext uri="{BB962C8B-B14F-4D97-AF65-F5344CB8AC3E}">
        <p14:creationId xmlns:p14="http://schemas.microsoft.com/office/powerpoint/2010/main" val="21877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663A-FE17-333A-1E68-C61D5F41AD74}"/>
              </a:ext>
            </a:extLst>
          </p:cNvPr>
          <p:cNvSpPr>
            <a:spLocks noGrp="1"/>
          </p:cNvSpPr>
          <p:nvPr>
            <p:ph type="title"/>
          </p:nvPr>
        </p:nvSpPr>
        <p:spPr>
          <a:xfrm>
            <a:off x="838200" y="365125"/>
            <a:ext cx="10515600" cy="539443"/>
          </a:xfrm>
        </p:spPr>
        <p:txBody>
          <a:bodyPr>
            <a:normAutofit/>
          </a:bodyPr>
          <a:lstStyle/>
          <a:p>
            <a:r>
              <a:rPr lang="en-IN" sz="2800" dirty="0"/>
              <a:t>4. Evaluation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F92FBA-A958-5162-3DDF-4BA633CBA50A}"/>
                  </a:ext>
                </a:extLst>
              </p:cNvPr>
              <p:cNvSpPr txBox="1"/>
              <p:nvPr/>
            </p:nvSpPr>
            <p:spPr>
              <a:xfrm>
                <a:off x="727001" y="1110844"/>
                <a:ext cx="11130701" cy="5021631"/>
              </a:xfrm>
              <a:prstGeom prst="rect">
                <a:avLst/>
              </a:prstGeom>
              <a:noFill/>
            </p:spPr>
            <p:txBody>
              <a:bodyPr wrap="square" rtlCol="0">
                <a:spAutoFit/>
              </a:bodyPr>
              <a:lstStyle/>
              <a:p>
                <a:pPr algn="just"/>
                <a:r>
                  <a:rPr lang="en-IN" sz="2200" b="1" dirty="0">
                    <a:latin typeface="Times New Roman" panose="02020603050405020304" pitchFamily="18" charset="0"/>
                    <a:cs typeface="Times New Roman" panose="02020603050405020304" pitchFamily="18" charset="0"/>
                  </a:rPr>
                  <a:t>1. Pearson Correlation for Brovey Transform: </a:t>
                </a:r>
                <a:r>
                  <a:rPr lang="en-IN" sz="2200" dirty="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shows how strongly two things are related, with values ranging from -1 to 1, and 0 meaning no relationship at all.</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2. Threshold Value: </a:t>
                </a:r>
                <a:r>
                  <a:rPr lang="en-US" sz="2200" dirty="0">
                    <a:latin typeface="Times New Roman" panose="02020603050405020304" pitchFamily="18" charset="0"/>
                    <a:cs typeface="Times New Roman" panose="02020603050405020304" pitchFamily="18" charset="0"/>
                  </a:rPr>
                  <a:t>The threshold value is set to 1.25 because the elliptical color index (ECI) equation simplifies to ECI(r, g) =  (r-1)^2+ </a:t>
                </a:r>
                <a14:m>
                  <m:oMath xmlns:m="http://schemas.openxmlformats.org/officeDocument/2006/math">
                    <m:f>
                      <m:fPr>
                        <m:ctrlPr>
                          <a:rPr lang="en-US" sz="2200" i="1" smtClean="0">
                            <a:latin typeface="Cambria Math" panose="02040503050406030204" pitchFamily="18" charset="0"/>
                          </a:rPr>
                        </m:ctrlPr>
                      </m:fPr>
                      <m:num>
                        <m:sSup>
                          <m:sSupPr>
                            <m:ctrlPr>
                              <a:rPr lang="en-US" sz="2200" i="1" smtClean="0">
                                <a:latin typeface="Cambria Math" panose="02040503050406030204" pitchFamily="18" charset="0"/>
                              </a:rPr>
                            </m:ctrlPr>
                          </m:sSupPr>
                          <m:e>
                            <m:r>
                              <a:rPr lang="en-IN" sz="2200" b="0" i="1" smtClean="0">
                                <a:latin typeface="Cambria Math" panose="02040503050406030204" pitchFamily="18" charset="0"/>
                              </a:rPr>
                              <m:t>𝑔</m:t>
                            </m:r>
                          </m:e>
                          <m:sup>
                            <m:r>
                              <a:rPr lang="en-IN" sz="2200" b="0" i="1" smtClean="0">
                                <a:latin typeface="Cambria Math" panose="02040503050406030204" pitchFamily="18" charset="0"/>
                              </a:rPr>
                              <m:t>2</m:t>
                            </m:r>
                          </m:sup>
                        </m:sSup>
                      </m:num>
                      <m:den>
                        <m:sSup>
                          <m:sSupPr>
                            <m:ctrlPr>
                              <a:rPr lang="en-US" sz="2200" i="1" smtClean="0">
                                <a:latin typeface="Cambria Math" panose="02040503050406030204" pitchFamily="18" charset="0"/>
                              </a:rPr>
                            </m:ctrlPr>
                          </m:sSupPr>
                          <m:e>
                            <m:r>
                              <a:rPr lang="en-IN" sz="2200" b="0" i="1" smtClean="0">
                                <a:latin typeface="Cambria Math" panose="02040503050406030204" pitchFamily="18" charset="0"/>
                              </a:rPr>
                              <m:t>𝑑</m:t>
                            </m:r>
                          </m:e>
                          <m:sup>
                            <m:r>
                              <a:rPr lang="en-IN" sz="2200" b="0" i="1" smtClean="0">
                                <a:latin typeface="Cambria Math" panose="02040503050406030204" pitchFamily="18" charset="0"/>
                              </a:rPr>
                              <m:t>2</m:t>
                            </m:r>
                          </m:sup>
                        </m:sSup>
                      </m:den>
                    </m:f>
                  </m:oMath>
                </a14:m>
                <a:r>
                  <a:rPr lang="en-US" sz="2200" dirty="0">
                    <a:latin typeface="Times New Roman" panose="02020603050405020304" pitchFamily="18" charset="0"/>
                    <a:cs typeface="Times New Roman" panose="02020603050405020304" pitchFamily="18" charset="0"/>
                  </a:rPr>
                  <a:t>, with d calculated as 2.</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3. Forest Cover Values: </a:t>
                </a:r>
                <a:r>
                  <a:rPr lang="en-US" sz="2200" dirty="0">
                    <a:latin typeface="Times New Roman" panose="02020603050405020304" pitchFamily="18" charset="0"/>
                    <a:cs typeface="Times New Roman" panose="02020603050405020304" pitchFamily="18" charset="0"/>
                  </a:rPr>
                  <a:t>The forest cover trend was shown to the forest officials of Nagpur, Maharashtra and was approved by them. They concluded that the variation seen is because of the seasonal variations and weather conditions. </a:t>
                </a:r>
              </a:p>
              <a:p>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4FF92FBA-A958-5162-3DDF-4BA633CBA50A}"/>
                  </a:ext>
                </a:extLst>
              </p:cNvPr>
              <p:cNvSpPr txBox="1">
                <a:spLocks noRot="1" noChangeAspect="1" noMove="1" noResize="1" noEditPoints="1" noAdjustHandles="1" noChangeArrowheads="1" noChangeShapeType="1" noTextEdit="1"/>
              </p:cNvSpPr>
              <p:nvPr/>
            </p:nvSpPr>
            <p:spPr>
              <a:xfrm>
                <a:off x="727001" y="1110844"/>
                <a:ext cx="11130701" cy="5021631"/>
              </a:xfrm>
              <a:prstGeom prst="rect">
                <a:avLst/>
              </a:prstGeom>
              <a:blipFill>
                <a:blip r:embed="rId2"/>
                <a:stretch>
                  <a:fillRect l="-712" t="-850" r="-712"/>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id="{B9C5A81F-FD69-030A-1B62-16C3DF0BAFA4}"/>
              </a:ext>
            </a:extLst>
          </p:cNvPr>
          <p:cNvGraphicFramePr>
            <a:graphicFrameLocks noGrp="1"/>
          </p:cNvGraphicFramePr>
          <p:nvPr>
            <p:extLst>
              <p:ext uri="{D42A27DB-BD31-4B8C-83A1-F6EECF244321}">
                <p14:modId xmlns:p14="http://schemas.microsoft.com/office/powerpoint/2010/main" val="1108742404"/>
              </p:ext>
            </p:extLst>
          </p:nvPr>
        </p:nvGraphicFramePr>
        <p:xfrm>
          <a:off x="2032000" y="2109721"/>
          <a:ext cx="8128000" cy="36576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965092082"/>
                    </a:ext>
                  </a:extLst>
                </a:gridCol>
                <a:gridCol w="4064000">
                  <a:extLst>
                    <a:ext uri="{9D8B030D-6E8A-4147-A177-3AD203B41FA5}">
                      <a16:colId xmlns:a16="http://schemas.microsoft.com/office/drawing/2014/main" val="2170565086"/>
                    </a:ext>
                  </a:extLst>
                </a:gridCol>
              </a:tblGrid>
              <a:tr h="356745">
                <a:tc>
                  <a:txBody>
                    <a:bodyPr/>
                    <a:lstStyle/>
                    <a:p>
                      <a:r>
                        <a:rPr lang="en-IN" dirty="0">
                          <a:solidFill>
                            <a:schemeClr val="tx1"/>
                          </a:solidFill>
                        </a:rPr>
                        <a:t>November 2019</a:t>
                      </a:r>
                    </a:p>
                  </a:txBody>
                  <a:tcPr>
                    <a:solidFill>
                      <a:schemeClr val="accent1">
                        <a:lumMod val="40000"/>
                        <a:lumOff val="60000"/>
                      </a:schemeClr>
                    </a:solidFill>
                  </a:tcPr>
                </a:tc>
                <a:tc>
                  <a:txBody>
                    <a:bodyPr/>
                    <a:lstStyle/>
                    <a:p>
                      <a:r>
                        <a:rPr lang="en-IN" dirty="0">
                          <a:solidFill>
                            <a:schemeClr val="tx1"/>
                          </a:solidFill>
                        </a:rPr>
                        <a:t>0.7680</a:t>
                      </a:r>
                    </a:p>
                  </a:txBody>
                  <a:tcPr>
                    <a:solidFill>
                      <a:schemeClr val="accent1">
                        <a:lumMod val="40000"/>
                        <a:lumOff val="60000"/>
                      </a:schemeClr>
                    </a:solidFill>
                  </a:tcPr>
                </a:tc>
                <a:extLst>
                  <a:ext uri="{0D108BD9-81ED-4DB2-BD59-A6C34878D82A}">
                    <a16:rowId xmlns:a16="http://schemas.microsoft.com/office/drawing/2014/main" val="2260964036"/>
                  </a:ext>
                </a:extLst>
              </a:tr>
            </a:tbl>
          </a:graphicData>
        </a:graphic>
      </p:graphicFrame>
      <p:graphicFrame>
        <p:nvGraphicFramePr>
          <p:cNvPr id="7" name="Table 6">
            <a:extLst>
              <a:ext uri="{FF2B5EF4-FFF2-40B4-BE49-F238E27FC236}">
                <a16:creationId xmlns:a16="http://schemas.microsoft.com/office/drawing/2014/main" id="{E494DE6A-AF34-4437-A088-AE399B61AEFB}"/>
              </a:ext>
            </a:extLst>
          </p:cNvPr>
          <p:cNvGraphicFramePr>
            <a:graphicFrameLocks noGrp="1"/>
          </p:cNvGraphicFramePr>
          <p:nvPr>
            <p:extLst>
              <p:ext uri="{D42A27DB-BD31-4B8C-83A1-F6EECF244321}">
                <p14:modId xmlns:p14="http://schemas.microsoft.com/office/powerpoint/2010/main" val="2376975078"/>
              </p:ext>
            </p:extLst>
          </p:nvPr>
        </p:nvGraphicFramePr>
        <p:xfrm>
          <a:off x="2032000" y="3830286"/>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0594274"/>
                    </a:ext>
                  </a:extLst>
                </a:gridCol>
                <a:gridCol w="4064000">
                  <a:extLst>
                    <a:ext uri="{9D8B030D-6E8A-4147-A177-3AD203B41FA5}">
                      <a16:colId xmlns:a16="http://schemas.microsoft.com/office/drawing/2014/main" val="1335247525"/>
                    </a:ext>
                  </a:extLst>
                </a:gridCol>
              </a:tblGrid>
              <a:tr h="370840">
                <a:tc>
                  <a:txBody>
                    <a:bodyPr/>
                    <a:lstStyle/>
                    <a:p>
                      <a:r>
                        <a:rPr lang="en-IN" dirty="0">
                          <a:solidFill>
                            <a:sysClr val="windowText" lastClr="000000"/>
                          </a:solidFill>
                        </a:rPr>
                        <a:t>Threshold</a:t>
                      </a:r>
                    </a:p>
                  </a:txBody>
                  <a:tcPr>
                    <a:solidFill>
                      <a:schemeClr val="accent1">
                        <a:lumMod val="40000"/>
                        <a:lumOff val="60000"/>
                      </a:schemeClr>
                    </a:solidFill>
                  </a:tcPr>
                </a:tc>
                <a:tc>
                  <a:txBody>
                    <a:bodyPr/>
                    <a:lstStyle/>
                    <a:p>
                      <a:r>
                        <a:rPr lang="en-IN" dirty="0">
                          <a:solidFill>
                            <a:sysClr val="windowText" lastClr="000000"/>
                          </a:solidFill>
                        </a:rPr>
                        <a:t>1.25</a:t>
                      </a:r>
                    </a:p>
                  </a:txBody>
                  <a:tcPr>
                    <a:solidFill>
                      <a:schemeClr val="accent1">
                        <a:lumMod val="40000"/>
                        <a:lumOff val="60000"/>
                      </a:schemeClr>
                    </a:solidFill>
                  </a:tcPr>
                </a:tc>
                <a:extLst>
                  <a:ext uri="{0D108BD9-81ED-4DB2-BD59-A6C34878D82A}">
                    <a16:rowId xmlns:a16="http://schemas.microsoft.com/office/drawing/2014/main" val="4203899262"/>
                  </a:ext>
                </a:extLst>
              </a:tr>
            </a:tbl>
          </a:graphicData>
        </a:graphic>
      </p:graphicFrame>
    </p:spTree>
    <p:extLst>
      <p:ext uri="{BB962C8B-B14F-4D97-AF65-F5344CB8AC3E}">
        <p14:creationId xmlns:p14="http://schemas.microsoft.com/office/powerpoint/2010/main" val="115218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95107-26DB-C96A-8C1F-F7FDDA7A13A2}"/>
              </a:ext>
            </a:extLst>
          </p:cNvPr>
          <p:cNvSpPr txBox="1"/>
          <p:nvPr/>
        </p:nvSpPr>
        <p:spPr>
          <a:xfrm>
            <a:off x="894736" y="501445"/>
            <a:ext cx="1618969" cy="707886"/>
          </a:xfrm>
          <a:prstGeom prst="rect">
            <a:avLst/>
          </a:prstGeom>
          <a:noFill/>
        </p:spPr>
        <p:txBody>
          <a:bodyPr wrap="none" rtlCol="0">
            <a:spAutoFit/>
          </a:bodyPr>
          <a:lstStyle/>
          <a:p>
            <a:r>
              <a:rPr lang="en-IN" sz="4000" b="1" dirty="0">
                <a:latin typeface="+mj-lt"/>
                <a:ea typeface="Tahoma" panose="020B0604030504040204" pitchFamily="34"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E68CBB23-7D95-F772-F353-7B399223A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1391710"/>
            <a:ext cx="5333559" cy="3686170"/>
          </a:xfrm>
          <a:prstGeom prst="rect">
            <a:avLst/>
          </a:prstGeom>
        </p:spPr>
      </p:pic>
      <p:sp>
        <p:nvSpPr>
          <p:cNvPr id="2" name="TextBox 1">
            <a:extLst>
              <a:ext uri="{FF2B5EF4-FFF2-40B4-BE49-F238E27FC236}">
                <a16:creationId xmlns:a16="http://schemas.microsoft.com/office/drawing/2014/main" id="{982CA552-4B3F-8A01-A126-67DDDD7C0871}"/>
              </a:ext>
            </a:extLst>
          </p:cNvPr>
          <p:cNvSpPr txBox="1"/>
          <p:nvPr/>
        </p:nvSpPr>
        <p:spPr>
          <a:xfrm>
            <a:off x="540774" y="5260259"/>
            <a:ext cx="11277600" cy="1015663"/>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Pench National Park is a Tropical deciduous forest. These alternate between </a:t>
            </a:r>
            <a:r>
              <a:rPr lang="en-US" sz="2000" dirty="0">
                <a:latin typeface="Times New Roman" panose="02020603050405020304" pitchFamily="18" charset="0"/>
                <a:cs typeface="Times New Roman" panose="02020603050405020304" pitchFamily="18" charset="0"/>
              </a:rPr>
              <a:t>lush growth in the wet season and dry, leafless conditions in the dry season, with most trees shedding leaves to conserve water. Some trees with groundwater access remain evergreen, and these seasonal changes impact the entire ecosystem.</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5357EFA-0980-3E12-E0A1-DFF914F8FA26}"/>
              </a:ext>
            </a:extLst>
          </p:cNvPr>
          <p:cNvPicPr>
            <a:picLocks noChangeAspect="1"/>
          </p:cNvPicPr>
          <p:nvPr/>
        </p:nvPicPr>
        <p:blipFill>
          <a:blip r:embed="rId3"/>
          <a:stretch>
            <a:fillRect/>
          </a:stretch>
        </p:blipFill>
        <p:spPr>
          <a:xfrm>
            <a:off x="5712541" y="1391692"/>
            <a:ext cx="5895975" cy="3686170"/>
          </a:xfrm>
          <a:prstGeom prst="rect">
            <a:avLst/>
          </a:prstGeom>
        </p:spPr>
      </p:pic>
    </p:spTree>
    <p:extLst>
      <p:ext uri="{BB962C8B-B14F-4D97-AF65-F5344CB8AC3E}">
        <p14:creationId xmlns:p14="http://schemas.microsoft.com/office/powerpoint/2010/main" val="3128031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944</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Wingdings</vt:lpstr>
      <vt:lpstr>Office Theme</vt:lpstr>
      <vt:lpstr>      Time Series Analysis of Forest Cover</vt:lpstr>
      <vt:lpstr>Introduction</vt:lpstr>
      <vt:lpstr>PowerPoint Presentation</vt:lpstr>
      <vt:lpstr>PowerPoint Presentation</vt:lpstr>
      <vt:lpstr>1. Brovey Transform (November 2019)</vt:lpstr>
      <vt:lpstr>2. Segmentation – Ratio Based Thresholding</vt:lpstr>
      <vt:lpstr>3. Calculating Forest Cover</vt:lpstr>
      <vt:lpstr>4. Evaluation </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DIMPLE KOTHARI</dc:creator>
  <cp:lastModifiedBy>DIMPLE KOTHARI</cp:lastModifiedBy>
  <cp:revision>1</cp:revision>
  <dcterms:created xsi:type="dcterms:W3CDTF">2024-09-03T18:55:14Z</dcterms:created>
  <dcterms:modified xsi:type="dcterms:W3CDTF">2024-09-04T11:03:39Z</dcterms:modified>
</cp:coreProperties>
</file>