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66" r:id="rId4"/>
    <p:sldId id="267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BEE93-3BD5-4D3B-AAF8-9B0F0E1164A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92082-BE47-4A3F-A0E8-9DCD252C4C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22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B274A-95DB-42E4-B6F5-D3B37FB7B27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C047-0703-42A7-CE04-CEFA45191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C536D-FAF6-AE5C-0765-CAF142B30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B498-E394-EC29-B5CD-5CBB54C0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6071-55BA-4F23-9633-182A138709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8B5E4-7813-349B-DB54-9C971D0A5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3B463-D422-5DDE-5603-B8E53DD4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C4B7-EF92-4A5C-ABAD-2D1C588CA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20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D910-8B6B-BBE8-4743-4178967A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48DC6-248E-CBF1-959A-E78FE0505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05FBD-BEC3-3508-093F-0E9FA1F4E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6071-55BA-4F23-9633-182A138709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8544-62F2-49D0-2527-3C031C04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43160-A0B7-6A53-B52E-67E49C61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C4B7-EF92-4A5C-ABAD-2D1C588CA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61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AFD4F-4B07-FF44-DF96-DA1BB65BF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AB699-E362-4F80-01D6-697E66166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F43D6-28B4-7074-0BB5-2F914C31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6071-55BA-4F23-9633-182A138709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2C934-B884-8595-B996-9D1B8D5B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11B3-B6D8-1CEF-F8C0-C7FBD660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C4B7-EF92-4A5C-ABAD-2D1C588CA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23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BE9-5164-0202-506E-2A051B96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1CA4-F019-FAF9-3A51-E0CC8EEB9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08B8D-F69D-25F4-7A19-4DDAA789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6071-55BA-4F23-9633-182A138709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8B65-7C16-511E-6D29-E2E1F8F4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046AB-FE26-A0BB-8B4A-23D5FA79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C4B7-EF92-4A5C-ABAD-2D1C588CA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58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7480-55AF-F31B-D55C-AD0351B1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12B2-472C-7E5F-D782-535217703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D539-2E8D-F325-CB98-7D95FDF4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6071-55BA-4F23-9633-182A138709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F5D9B-4B70-D226-B2F3-732580FD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FA72-12FC-3E58-A81E-EAE88D40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C4B7-EF92-4A5C-ABAD-2D1C588CA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0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D73F-7791-CCF3-D81A-BC444B32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046F-189D-5209-FC17-7E16D1987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3B033-6357-389E-466A-749E8C9C6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BF1B4-7C40-E4C6-24B4-04140189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6071-55BA-4F23-9633-182A138709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040B8-BF75-6226-3919-42E330DC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AE33C-37D5-AC14-5D76-20D369B2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C4B7-EF92-4A5C-ABAD-2D1C588CA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48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49A-8A8E-3AA4-D88F-30DE0791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09583-5527-8808-9D46-193055DC6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247E5-73CE-9B35-4C14-F683075D1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09029-F028-B6E6-C6B6-A37934E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08301-0570-AD74-4E9E-89FE9748B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1A012-504D-4B47-A136-1965434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6071-55BA-4F23-9633-182A138709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2C796-2948-7F71-DFEA-8BF09509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C1C7D-167A-1BD6-DB6A-D72B2527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C4B7-EF92-4A5C-ABAD-2D1C588CA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38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10ED-AF16-4157-3E8D-0AC8AC3D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F157A-4185-F37F-BB98-895DE4836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6071-55BA-4F23-9633-182A138709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7B288-9A25-5471-D0FC-89ADB477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84C3E-B48A-D2AF-C903-49C8A2EA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C4B7-EF92-4A5C-ABAD-2D1C588CA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8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E6143-3DAC-E5FF-42DC-B1A425EE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6071-55BA-4F23-9633-182A138709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8A6CC-FFDA-EE2E-ABC8-2C2DB11F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AB2CF-C2D3-D853-0A83-CB5A5806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C4B7-EF92-4A5C-ABAD-2D1C588CA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74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9B08-277E-F1DB-160B-320EEAA0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9F5CC-9EAA-1F52-609A-305F4BF83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8B964-FDC6-0B0D-EB8F-424CC5632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F7E47-AD11-78F0-2A6E-2A664283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6071-55BA-4F23-9633-182A138709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8C130-6115-AE7A-957C-4995F22F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20670-6A9F-F1D6-DEAC-CBDF4E4E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C4B7-EF92-4A5C-ABAD-2D1C588CA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09E6-166F-BE16-78BC-9E86CC19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B78F4-9C55-167E-0F07-4AB76141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C37B9-BBA2-3B91-FB78-DC39489CC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12FCA-B8C1-158F-0864-72A68CDC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6071-55BA-4F23-9633-182A138709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17948-BBBA-BDF7-8528-3CC4B744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9029D-10F8-B555-254A-A16B2BA09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9C4B7-EF92-4A5C-ABAD-2D1C588CA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55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28D09-2A01-86EB-BA42-5B59BF2A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54ADA-C81B-8C18-085E-EBB8798FE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58C4D-593C-C184-EAD2-8A9469005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F6071-55BA-4F23-9633-182A1387095C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BBACB-24B1-B24C-92B8-208DE77DE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052C-5386-D27D-CCD1-8DF21B8D2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9C4B7-EF92-4A5C-ABAD-2D1C588CA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68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4CCD-2E1C-BCC8-741F-250BDC4E5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1C3C07-4B21-8FE3-155C-46962C396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8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MODULE-4 EXECUTION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OCTOBER 2015: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362200"/>
            <a:ext cx="8534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MODULE-4 EXECUTION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NOVEMBER 2015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0"/>
            <a:ext cx="8686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MODULE-4 EXECUTION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DECEMBER 2015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09800"/>
            <a:ext cx="8610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"/>
            <a:ext cx="7239000" cy="9906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Book Antiqua" pitchFamily="18" charset="0"/>
              </a:rPr>
              <a:t>MODULE-1 EXECUTION</a:t>
            </a:r>
            <a:endParaRPr lang="en-US" sz="3600" b="1" cap="small" dirty="0">
              <a:latin typeface="Book Antiqua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990600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6346374"/>
            <a:ext cx="9144000" cy="0"/>
          </a:xfrm>
          <a:prstGeom prst="line">
            <a:avLst/>
          </a:prstGeom>
          <a:ln w="15875" cmpd="sng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1524001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ORIGINAL IMAGE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24600" y="1600201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AFTER PREPROCESSING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0"/>
            <a:ext cx="3657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209800"/>
            <a:ext cx="3581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50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MODULE-2 EXECUTION</a:t>
            </a:r>
            <a:endParaRPr lang="en-US" sz="36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514600"/>
            <a:ext cx="396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2514600"/>
            <a:ext cx="411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667000" y="1676401"/>
            <a:ext cx="25146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FUSED IMAGE</a:t>
            </a:r>
          </a:p>
        </p:txBody>
      </p:sp>
      <p:sp>
        <p:nvSpPr>
          <p:cNvPr id="7" name="Rectangle 6"/>
          <p:cNvSpPr/>
          <p:nvPr/>
        </p:nvSpPr>
        <p:spPr>
          <a:xfrm flipH="1">
            <a:off x="6400800" y="1752601"/>
            <a:ext cx="3428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SEGMENTED IMAGE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MODULE-2 EXECUTION</a:t>
            </a:r>
            <a:endParaRPr lang="en-US" sz="36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981200"/>
            <a:ext cx="6400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MODULE-3 EXECUTION</a:t>
            </a:r>
            <a:endParaRPr lang="en-US" sz="36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057400"/>
            <a:ext cx="3124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057400"/>
            <a:ext cx="2667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MODULE-4 EXECUTION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 for Pench(2005 to 2014)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438401"/>
            <a:ext cx="8534400" cy="419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Book Antiqua" pitchFamily="18" charset="0"/>
              </a:rPr>
              <a:t>MODULE-4 EXECUTION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Prediction for 2015</a:t>
            </a:r>
          </a:p>
          <a:p>
            <a:pPr>
              <a:buNone/>
            </a:pPr>
            <a:r>
              <a:rPr lang="en-US" dirty="0"/>
              <a:t>JANUARY 2015: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895600"/>
            <a:ext cx="8534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MODULE-4 EXECUTION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FEBRUARY 2015: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362200"/>
            <a:ext cx="861060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Book Antiqua" pitchFamily="18" charset="0"/>
              </a:rPr>
              <a:t>MODULE-4 EXECUTION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MARCH 2015: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362200"/>
            <a:ext cx="8534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</Words>
  <Application>Microsoft Office PowerPoint</Application>
  <PresentationFormat>Widescreen</PresentationFormat>
  <Paragraphs>28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Book Antiqua</vt:lpstr>
      <vt:lpstr>Times New Roman</vt:lpstr>
      <vt:lpstr>Office Theme</vt:lpstr>
      <vt:lpstr>PowerPoint Presentation</vt:lpstr>
      <vt:lpstr>MODULE-1 EXECUTION</vt:lpstr>
      <vt:lpstr>MODULE-2 EXECUTION</vt:lpstr>
      <vt:lpstr>MODULE-2 EXECUTION</vt:lpstr>
      <vt:lpstr>MODULE-3 EXECUTION</vt:lpstr>
      <vt:lpstr>MODULE-4 EXECUTION</vt:lpstr>
      <vt:lpstr>MODULE-4 EXECUTION</vt:lpstr>
      <vt:lpstr>MODULE-4 EXECUTION</vt:lpstr>
      <vt:lpstr>MODULE-4 EXECUTION</vt:lpstr>
      <vt:lpstr>MODULE-4 EXECUTION</vt:lpstr>
      <vt:lpstr>MODULE-4 EXECUTION</vt:lpstr>
      <vt:lpstr>MODULE-4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sony.cse@outlook.com</dc:creator>
  <cp:lastModifiedBy>sony.cse@outlook.com</cp:lastModifiedBy>
  <cp:revision>1</cp:revision>
  <dcterms:created xsi:type="dcterms:W3CDTF">2024-09-02T11:07:04Z</dcterms:created>
  <dcterms:modified xsi:type="dcterms:W3CDTF">2024-09-02T11:11:36Z</dcterms:modified>
</cp:coreProperties>
</file>