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65" r:id="rId2"/>
    <p:sldId id="666" r:id="rId3"/>
    <p:sldId id="667" r:id="rId4"/>
    <p:sldId id="668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276362" y="105156"/>
            <a:ext cx="23831276" cy="2407002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/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318264" y="2525841"/>
            <a:ext cx="23831275" cy="10842932"/>
          </a:xfrm>
          <a:prstGeom prst="rect">
            <a:avLst/>
          </a:prstGeom>
        </p:spPr>
        <p:txBody>
          <a:bodyPr lIns="71437" tIns="71437" rIns="71437" bIns="71437"/>
          <a:lstStyle>
            <a:lvl1pPr marL="617361" indent="-617361" defTabSz="821531">
              <a:spcBef>
                <a:spcPts val="5900"/>
              </a:spcBef>
              <a:defRPr sz="5000"/>
            </a:lvl1pPr>
            <a:lvl2pPr marL="1061861" indent="-617361" defTabSz="821531">
              <a:spcBef>
                <a:spcPts val="5900"/>
              </a:spcBef>
              <a:defRPr sz="5000"/>
            </a:lvl2pPr>
            <a:lvl3pPr marL="1506361" indent="-617361" defTabSz="821531">
              <a:spcBef>
                <a:spcPts val="5900"/>
              </a:spcBef>
              <a:defRPr sz="5000"/>
            </a:lvl3pPr>
            <a:lvl4pPr marL="1950861" indent="-617361" defTabSz="821531">
              <a:spcBef>
                <a:spcPts val="5900"/>
              </a:spcBef>
              <a:defRPr sz="5000"/>
            </a:lvl4pPr>
            <a:lvl5pPr marL="2395361" indent="-617361" defTabSz="821531">
              <a:spcBef>
                <a:spcPts val="5900"/>
              </a:spcBef>
              <a:defRPr sz="5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3843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FA4B1-2DBC-E140-9C37-429360888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6207" y="9314701"/>
            <a:ext cx="3218593" cy="4388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4FBB1268-7A7A-114A-90C8-672463D82A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43804075"/>
              </p:ext>
            </p:extLst>
          </p:nvPr>
        </p:nvGraphicFramePr>
        <p:xfrm>
          <a:off x="360218" y="1810127"/>
          <a:ext cx="12302837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14" imgW="6858000" imgH="48895" progId="">
                  <p:embed/>
                </p:oleObj>
              </mc:Choice>
              <mc:Fallback>
                <p:oleObj name="Clip" r:id="rId14" imgW="6858000" imgH="48895" progId="">
                  <p:embed/>
                  <p:pic>
                    <p:nvPicPr>
                      <p:cNvPr id="5" name="Object 23">
                        <a:extLst>
                          <a:ext uri="{FF2B5EF4-FFF2-40B4-BE49-F238E27FC236}">
                            <a16:creationId xmlns:a16="http://schemas.microsoft.com/office/drawing/2014/main" id="{1B9833AF-E0D1-424B-9A70-AF0D88126B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1810127"/>
                        <a:ext cx="12302837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59577"/>
            <a:ext cx="10455310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648000" algn="l">
              <a:lnSpc>
                <a:spcPts val="55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将两个升序链表合并为一个新的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升序链表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并输出</a:t>
            </a:r>
          </a:p>
        </p:txBody>
      </p:sp>
      <p:sp>
        <p:nvSpPr>
          <p:cNvPr id="23" name="Let's Look at Data">
            <a:extLst>
              <a:ext uri="{FF2B5EF4-FFF2-40B4-BE49-F238E27FC236}">
                <a16:creationId xmlns:a16="http://schemas.microsoft.com/office/drawing/2014/main" id="{A44E5708-F55C-239D-17F6-5F85FCF05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线性表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264334F-EB6A-08F9-5797-1AED6437552B}"/>
              </a:ext>
            </a:extLst>
          </p:cNvPr>
          <p:cNvGrpSpPr/>
          <p:nvPr/>
        </p:nvGrpSpPr>
        <p:grpSpPr>
          <a:xfrm>
            <a:off x="786967" y="3800143"/>
            <a:ext cx="11430866" cy="1769611"/>
            <a:chOff x="1128658" y="3411956"/>
            <a:chExt cx="11430866" cy="176961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1AAE471-37E4-3484-F3B4-8961E3DD2AAC}"/>
                </a:ext>
              </a:extLst>
            </p:cNvPr>
            <p:cNvGrpSpPr/>
            <p:nvPr/>
          </p:nvGrpSpPr>
          <p:grpSpPr>
            <a:xfrm>
              <a:off x="1811537" y="3411956"/>
              <a:ext cx="3036499" cy="1769611"/>
              <a:chOff x="1199070" y="3411956"/>
              <a:chExt cx="3036499" cy="1769611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FB5AAB15-43A6-A952-AA7C-405B76B989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81" t="916" r="41838" b="87707"/>
              <a:stretch/>
            </p:blipFill>
            <p:spPr>
              <a:xfrm>
                <a:off x="1199070" y="3411956"/>
                <a:ext cx="3019247" cy="656590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D81D2DCF-BC33-C146-C8BA-90884EE37A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96" t="21543" r="41623" b="67080"/>
              <a:stretch/>
            </p:blipFill>
            <p:spPr>
              <a:xfrm>
                <a:off x="1216322" y="4524977"/>
                <a:ext cx="3019247" cy="656590"/>
              </a:xfrm>
              <a:prstGeom prst="rect">
                <a:avLst/>
              </a:prstGeom>
            </p:spPr>
          </p:pic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C7620A1-3893-481F-B4D8-547466958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" t="42170" r="17148" b="46735"/>
            <a:stretch/>
          </p:blipFill>
          <p:spPr>
            <a:xfrm>
              <a:off x="5991946" y="3976611"/>
              <a:ext cx="6567578" cy="640300"/>
            </a:xfrm>
            <a:prstGeom prst="rect">
              <a:avLst/>
            </a:prstGeom>
          </p:spPr>
        </p:pic>
        <p:sp>
          <p:nvSpPr>
            <p:cNvPr id="32" name="data/sst-sentiment-text-threeclass">
              <a:extLst>
                <a:ext uri="{FF2B5EF4-FFF2-40B4-BE49-F238E27FC236}">
                  <a16:creationId xmlns:a16="http://schemas.microsoft.com/office/drawing/2014/main" id="{173B5DE6-5050-1DC1-609A-7C9D995AAEF4}"/>
                </a:ext>
              </a:extLst>
            </p:cNvPr>
            <p:cNvSpPr txBox="1"/>
            <p:nvPr/>
          </p:nvSpPr>
          <p:spPr>
            <a:xfrm>
              <a:off x="1128658" y="3471567"/>
              <a:ext cx="68287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buSzPct val="120000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data/sst-sentiment-text-threeclass">
              <a:extLst>
                <a:ext uri="{FF2B5EF4-FFF2-40B4-BE49-F238E27FC236}">
                  <a16:creationId xmlns:a16="http://schemas.microsoft.com/office/drawing/2014/main" id="{F292F2D8-1D61-C7D3-F03B-58901ACAD372}"/>
                </a:ext>
              </a:extLst>
            </p:cNvPr>
            <p:cNvSpPr txBox="1"/>
            <p:nvPr/>
          </p:nvSpPr>
          <p:spPr>
            <a:xfrm>
              <a:off x="1128658" y="4586533"/>
              <a:ext cx="68287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buSzPct val="120000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71B6FB51-DC7E-CA3B-10CA-F0797B1749DF}"/>
                </a:ext>
              </a:extLst>
            </p:cNvPr>
            <p:cNvSpPr/>
            <p:nvPr/>
          </p:nvSpPr>
          <p:spPr>
            <a:xfrm>
              <a:off x="5037822" y="3913276"/>
              <a:ext cx="772978" cy="808254"/>
            </a:xfrm>
            <a:prstGeom prst="rightArrow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data/sst-sentiment-text-threeclass">
              <a:extLst>
                <a:ext uri="{FF2B5EF4-FFF2-40B4-BE49-F238E27FC236}">
                  <a16:creationId xmlns:a16="http://schemas.microsoft.com/office/drawing/2014/main" id="{9D0CF168-F107-3291-3827-402FB7EC9AB0}"/>
                </a:ext>
              </a:extLst>
            </p:cNvPr>
            <p:cNvSpPr txBox="1"/>
            <p:nvPr/>
          </p:nvSpPr>
          <p:spPr>
            <a:xfrm>
              <a:off x="5888448" y="3471567"/>
              <a:ext cx="820738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buSzPct val="120000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B6F611D-A6E6-6517-61C1-E8ABCC330BAE}"/>
              </a:ext>
            </a:extLst>
          </p:cNvPr>
          <p:cNvSpPr txBox="1"/>
          <p:nvPr/>
        </p:nvSpPr>
        <p:spPr>
          <a:xfrm rot="60000">
            <a:off x="734032" y="6001099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aphicFrame>
        <p:nvGraphicFramePr>
          <p:cNvPr id="39" name="表格 4">
            <a:extLst>
              <a:ext uri="{FF2B5EF4-FFF2-40B4-BE49-F238E27FC236}">
                <a16:creationId xmlns:a16="http://schemas.microsoft.com/office/drawing/2014/main" id="{36404504-22CB-F164-3AFA-E2F6A657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19016"/>
              </p:ext>
            </p:extLst>
          </p:nvPr>
        </p:nvGraphicFramePr>
        <p:xfrm>
          <a:off x="846267" y="6625452"/>
          <a:ext cx="5443596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543">
                  <a:extLst>
                    <a:ext uri="{9D8B030D-6E8A-4147-A177-3AD203B41FA5}">
                      <a16:colId xmlns:a16="http://schemas.microsoft.com/office/drawing/2014/main" val="2011876628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2172650097"/>
                    </a:ext>
                  </a:extLst>
                </a:gridCol>
                <a:gridCol w="2674189">
                  <a:extLst>
                    <a:ext uri="{9D8B030D-6E8A-4147-A177-3AD203B41FA5}">
                      <a16:colId xmlns:a16="http://schemas.microsoft.com/office/drawing/2014/main" val="3789331257"/>
                    </a:ext>
                  </a:extLst>
                </a:gridCol>
              </a:tblGrid>
              <a:tr h="709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773970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[1, 2]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[1, 3, 4]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Helvetica Light"/>
                        </a:rPr>
                        <a:t>[1, 1, 2, 3, 4, 4]</a:t>
                      </a:r>
                      <a:endParaRPr lang="zh-CN" altLang="en-US" sz="2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929517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[0]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Helvetica Light"/>
                        </a:rPr>
                        <a:t>[0]</a:t>
                      </a:r>
                      <a:endParaRPr lang="zh-CN" altLang="en-US" sz="2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40645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29A9FA57-7D82-28E0-B042-39048C51C306}"/>
              </a:ext>
            </a:extLst>
          </p:cNvPr>
          <p:cNvGrpSpPr/>
          <p:nvPr/>
        </p:nvGrpSpPr>
        <p:grpSpPr>
          <a:xfrm>
            <a:off x="7093935" y="6022068"/>
            <a:ext cx="5827901" cy="1779485"/>
            <a:chOff x="7326844" y="5858169"/>
            <a:chExt cx="5827901" cy="177948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A08FBE-C302-979E-D8EF-7272CBB24B32}"/>
                </a:ext>
              </a:extLst>
            </p:cNvPr>
            <p:cNvSpPr txBox="1"/>
            <p:nvPr/>
          </p:nvSpPr>
          <p:spPr>
            <a:xfrm rot="60000">
              <a:off x="7326844" y="5858169"/>
              <a:ext cx="14312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94950" marR="0" algn="l" defTabSz="584200" rtl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70000"/>
                <a:tabLst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：</a:t>
              </a:r>
              <a:endPara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41" name="data/sst-sentiment-text-threeclass">
              <a:extLst>
                <a:ext uri="{FF2B5EF4-FFF2-40B4-BE49-F238E27FC236}">
                  <a16:creationId xmlns:a16="http://schemas.microsoft.com/office/drawing/2014/main" id="{4F4A4FC7-57CC-9137-5E2B-79965477A807}"/>
                </a:ext>
              </a:extLst>
            </p:cNvPr>
            <p:cNvSpPr txBox="1"/>
            <p:nvPr/>
          </p:nvSpPr>
          <p:spPr>
            <a:xfrm>
              <a:off x="7390389" y="6372371"/>
              <a:ext cx="5764356" cy="12652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输入链表节点数范围为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[0, 50]</a:t>
              </a:r>
            </a:p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链表节点取值范围为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[-100, 100]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006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lang="en-US" altLang="zh-CN" sz="4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52918"/>
            <a:ext cx="9400861" cy="1513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tabLst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已知有两个等长的非降序序列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，设计函数求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并集的中位数</a:t>
            </a:r>
            <a:endParaRPr kumimoji="0" lang="en-US" altLang="zh-CN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3" name="Let's Look at Data">
            <a:extLst>
              <a:ext uri="{FF2B5EF4-FFF2-40B4-BE49-F238E27FC236}">
                <a16:creationId xmlns:a16="http://schemas.microsoft.com/office/drawing/2014/main" id="{8DE5D5F9-DE15-C9C1-814F-85EE18A21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线性表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EBC015-10C8-42F9-4BEC-BE02A727F3F8}"/>
              </a:ext>
            </a:extLst>
          </p:cNvPr>
          <p:cNvGrpSpPr/>
          <p:nvPr/>
        </p:nvGrpSpPr>
        <p:grpSpPr>
          <a:xfrm>
            <a:off x="1383605" y="4317725"/>
            <a:ext cx="10237591" cy="2095613"/>
            <a:chOff x="786967" y="4248717"/>
            <a:chExt cx="10237591" cy="209561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1B8730-19C0-67B8-E2EB-4D8D4E087D0A}"/>
                </a:ext>
              </a:extLst>
            </p:cNvPr>
            <p:cNvGrpSpPr/>
            <p:nvPr/>
          </p:nvGrpSpPr>
          <p:grpSpPr>
            <a:xfrm>
              <a:off x="786967" y="4248717"/>
              <a:ext cx="10237591" cy="2095613"/>
              <a:chOff x="1128658" y="3411956"/>
              <a:chExt cx="10237591" cy="2095613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4C5922C-DB01-2283-8657-0F26AF1F4589}"/>
                  </a:ext>
                </a:extLst>
              </p:cNvPr>
              <p:cNvGrpSpPr/>
              <p:nvPr/>
            </p:nvGrpSpPr>
            <p:grpSpPr>
              <a:xfrm>
                <a:off x="1811537" y="3411956"/>
                <a:ext cx="3019247" cy="1769611"/>
                <a:chOff x="1199070" y="3411956"/>
                <a:chExt cx="3019247" cy="176961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1F55A12A-FD59-E090-A30A-0879E3603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81" t="916" r="41838" b="87707"/>
                <a:stretch/>
              </p:blipFill>
              <p:spPr>
                <a:xfrm>
                  <a:off x="1199070" y="3411956"/>
                  <a:ext cx="3019247" cy="656590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ED8CA4CF-384E-268F-F8A8-185A99F39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696" t="21543" r="56738" b="67080"/>
                <a:stretch/>
              </p:blipFill>
              <p:spPr>
                <a:xfrm>
                  <a:off x="1216322" y="4524977"/>
                  <a:ext cx="1808193" cy="656590"/>
                </a:xfrm>
                <a:prstGeom prst="rect">
                  <a:avLst/>
                </a:prstGeom>
              </p:spPr>
            </p:pic>
          </p:grp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E65CB8F-605F-7891-B2F1-CA0DEE863B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7" t="42170" r="32040" b="46735"/>
              <a:stretch/>
            </p:blipFill>
            <p:spPr>
              <a:xfrm>
                <a:off x="5991946" y="3976611"/>
                <a:ext cx="5374303" cy="640300"/>
              </a:xfrm>
              <a:prstGeom prst="rect">
                <a:avLst/>
              </a:prstGeom>
            </p:spPr>
          </p:pic>
          <p:sp>
            <p:nvSpPr>
              <p:cNvPr id="8" name="data/sst-sentiment-text-threeclass">
                <a:extLst>
                  <a:ext uri="{FF2B5EF4-FFF2-40B4-BE49-F238E27FC236}">
                    <a16:creationId xmlns:a16="http://schemas.microsoft.com/office/drawing/2014/main" id="{E846DD71-5002-C553-8EEE-6DC335B72215}"/>
                  </a:ext>
                </a:extLst>
              </p:cNvPr>
              <p:cNvSpPr txBox="1"/>
              <p:nvPr/>
            </p:nvSpPr>
            <p:spPr>
              <a:xfrm>
                <a:off x="1128658" y="3471567"/>
                <a:ext cx="682879" cy="5334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algn="l">
                  <a:buSzPct val="120000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data/sst-sentiment-text-threeclass">
                <a:extLst>
                  <a:ext uri="{FF2B5EF4-FFF2-40B4-BE49-F238E27FC236}">
                    <a16:creationId xmlns:a16="http://schemas.microsoft.com/office/drawing/2014/main" id="{FC6376A7-0AFB-8AF9-1F5E-2D395F14537E}"/>
                  </a:ext>
                </a:extLst>
              </p:cNvPr>
              <p:cNvSpPr txBox="1"/>
              <p:nvPr/>
            </p:nvSpPr>
            <p:spPr>
              <a:xfrm>
                <a:off x="1128658" y="4586533"/>
                <a:ext cx="682879" cy="5334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algn="l">
                  <a:buSzPct val="120000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箭头: 右 10">
                <a:extLst>
                  <a:ext uri="{FF2B5EF4-FFF2-40B4-BE49-F238E27FC236}">
                    <a16:creationId xmlns:a16="http://schemas.microsoft.com/office/drawing/2014/main" id="{FC275021-6255-5082-EC3C-644AE5FB9EE2}"/>
                  </a:ext>
                </a:extLst>
              </p:cNvPr>
              <p:cNvSpPr/>
              <p:nvPr/>
            </p:nvSpPr>
            <p:spPr>
              <a:xfrm>
                <a:off x="5037822" y="3913276"/>
                <a:ext cx="772978" cy="808254"/>
              </a:xfrm>
              <a:prstGeom prst="rightArrow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data/sst-sentiment-text-threeclass">
                <a:extLst>
                  <a:ext uri="{FF2B5EF4-FFF2-40B4-BE49-F238E27FC236}">
                    <a16:creationId xmlns:a16="http://schemas.microsoft.com/office/drawing/2014/main" id="{22F0D75D-CEC0-B5E2-AEEF-447497123DDF}"/>
                  </a:ext>
                </a:extLst>
              </p:cNvPr>
              <p:cNvSpPr txBox="1"/>
              <p:nvPr/>
            </p:nvSpPr>
            <p:spPr>
              <a:xfrm>
                <a:off x="8097700" y="4974090"/>
                <a:ext cx="1179810" cy="5334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algn="l">
                  <a:buSzPct val="120000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中位数</a:t>
                </a:r>
                <a:endParaRPr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B2F325C-025F-F91C-18AA-89C1077DB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667" y="5422899"/>
              <a:ext cx="0" cy="474133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77065BE-378A-3CA5-8A1E-28F7DF44A62A}"/>
              </a:ext>
            </a:extLst>
          </p:cNvPr>
          <p:cNvSpPr txBox="1"/>
          <p:nvPr/>
        </p:nvSpPr>
        <p:spPr>
          <a:xfrm rot="60000">
            <a:off x="734032" y="6484177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4FE8D734-B64B-263A-C763-9268370C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16402"/>
              </p:ext>
            </p:extLst>
          </p:nvPr>
        </p:nvGraphicFramePr>
        <p:xfrm>
          <a:off x="846267" y="7108530"/>
          <a:ext cx="5443596" cy="2289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231">
                  <a:extLst>
                    <a:ext uri="{9D8B030D-6E8A-4147-A177-3AD203B41FA5}">
                      <a16:colId xmlns:a16="http://schemas.microsoft.com/office/drawing/2014/main" val="2011876628"/>
                    </a:ext>
                  </a:extLst>
                </a:gridCol>
                <a:gridCol w="2260121">
                  <a:extLst>
                    <a:ext uri="{9D8B030D-6E8A-4147-A177-3AD203B41FA5}">
                      <a16:colId xmlns:a16="http://schemas.microsoft.com/office/drawing/2014/main" val="2172650097"/>
                    </a:ext>
                  </a:extLst>
                </a:gridCol>
                <a:gridCol w="993244">
                  <a:extLst>
                    <a:ext uri="{9D8B030D-6E8A-4147-A177-3AD203B41FA5}">
                      <a16:colId xmlns:a16="http://schemas.microsoft.com/office/drawing/2014/main" val="3789331257"/>
                    </a:ext>
                  </a:extLst>
                </a:gridCol>
              </a:tblGrid>
              <a:tr h="709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773970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[1, 3, 5, 7, 9]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[2, 3, 4, 5, 6]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Helvetica Light"/>
                        </a:rPr>
                        <a:t>4</a:t>
                      </a:r>
                      <a:endParaRPr lang="zh-CN" altLang="en-US" sz="2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929517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[-100, -10, 1, 1, 1, 1]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[-50, 0, 2, 3, 4, 5]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Helvetica Light"/>
                        </a:rPr>
                        <a:t>1</a:t>
                      </a:r>
                      <a:endParaRPr lang="zh-CN" altLang="en-US" sz="2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40645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5F860D-7350-AE0F-2789-607B42EF1402}"/>
              </a:ext>
            </a:extLst>
          </p:cNvPr>
          <p:cNvGrpSpPr/>
          <p:nvPr/>
        </p:nvGrpSpPr>
        <p:grpSpPr>
          <a:xfrm>
            <a:off x="7093935" y="6505146"/>
            <a:ext cx="5827901" cy="3016140"/>
            <a:chOff x="7326844" y="5858169"/>
            <a:chExt cx="5827901" cy="301614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D773DFE-F506-63B0-528F-BE2F83C88266}"/>
                </a:ext>
              </a:extLst>
            </p:cNvPr>
            <p:cNvSpPr txBox="1"/>
            <p:nvPr/>
          </p:nvSpPr>
          <p:spPr>
            <a:xfrm rot="60000">
              <a:off x="7326844" y="5858169"/>
              <a:ext cx="14312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94950" marR="0" algn="l" defTabSz="584200" rtl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70000"/>
                <a:tabLst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：</a:t>
              </a:r>
              <a:endPara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5" name="data/sst-sentiment-text-threeclass">
              <a:extLst>
                <a:ext uri="{FF2B5EF4-FFF2-40B4-BE49-F238E27FC236}">
                  <a16:creationId xmlns:a16="http://schemas.microsoft.com/office/drawing/2014/main" id="{1B147ED3-A7ED-0B5C-6DDE-30FD56CEB106}"/>
                </a:ext>
              </a:extLst>
            </p:cNvPr>
            <p:cNvSpPr txBox="1"/>
            <p:nvPr/>
          </p:nvSpPr>
          <p:spPr>
            <a:xfrm>
              <a:off x="7390389" y="6377920"/>
              <a:ext cx="5764356" cy="24963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输入分三行，第一行给出序列的公共长度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N(0&lt;N&lt;10</a:t>
              </a:r>
              <a:r>
                <a:rPr lang="en-US" altLang="zh-CN" sz="28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，随后每行输入一个序列的信息，数字用空格隔开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683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lang="en-US" altLang="zh-CN" sz="4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50042"/>
            <a:ext cx="9764116" cy="2218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tabLst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实现如下函数，对给定一个带头结点的单链表和一个整数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，要求将链表中的每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个结点做一次逆转</a:t>
            </a:r>
            <a:endParaRPr kumimoji="0" lang="en-US" altLang="zh-CN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4" name="Let's Look at Data">
            <a:extLst>
              <a:ext uri="{FF2B5EF4-FFF2-40B4-BE49-F238E27FC236}">
                <a16:creationId xmlns:a16="http://schemas.microsoft.com/office/drawing/2014/main" id="{6AD1FE36-AB7F-491C-2DD6-13ADB8CB2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线性表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6456DB-F1DE-6D38-7F90-0DD3A91657EA}"/>
              </a:ext>
            </a:extLst>
          </p:cNvPr>
          <p:cNvSpPr txBox="1"/>
          <p:nvPr/>
        </p:nvSpPr>
        <p:spPr>
          <a:xfrm>
            <a:off x="3685903" y="5031151"/>
            <a:ext cx="5632994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  <a:r>
              <a:rPr lang="en-US" altLang="zh-CN" sz="3200" b="1" dirty="0" err="1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K_Reverse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(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L, int K 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4B712B-DF89-E059-707D-60A7C9E00FA2}"/>
              </a:ext>
            </a:extLst>
          </p:cNvPr>
          <p:cNvSpPr txBox="1"/>
          <p:nvPr/>
        </p:nvSpPr>
        <p:spPr>
          <a:xfrm rot="60000">
            <a:off x="734032" y="6095871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429739-5C39-5D6F-AD9F-39C98EA8204F}"/>
              </a:ext>
            </a:extLst>
          </p:cNvPr>
          <p:cNvGrpSpPr/>
          <p:nvPr/>
        </p:nvGrpSpPr>
        <p:grpSpPr>
          <a:xfrm>
            <a:off x="7093935" y="6116840"/>
            <a:ext cx="5827901" cy="2407740"/>
            <a:chOff x="7326844" y="5858169"/>
            <a:chExt cx="5827901" cy="240774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4BDAC88-E8AF-8F8E-0602-88EF51F2FCE8}"/>
                </a:ext>
              </a:extLst>
            </p:cNvPr>
            <p:cNvSpPr txBox="1"/>
            <p:nvPr/>
          </p:nvSpPr>
          <p:spPr>
            <a:xfrm rot="60000">
              <a:off x="7326844" y="5858169"/>
              <a:ext cx="14312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94950" marR="0" algn="l" defTabSz="584200" rtl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70000"/>
                <a:tabLst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：</a:t>
              </a:r>
              <a:endPara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0" name="data/sst-sentiment-text-threeclass">
              <a:extLst>
                <a:ext uri="{FF2B5EF4-FFF2-40B4-BE49-F238E27FC236}">
                  <a16:creationId xmlns:a16="http://schemas.microsoft.com/office/drawing/2014/main" id="{93727F80-4DE9-27EC-5FA1-C676FAA7EA17}"/>
                </a:ext>
              </a:extLst>
            </p:cNvPr>
            <p:cNvSpPr txBox="1"/>
            <p:nvPr/>
          </p:nvSpPr>
          <p:spPr>
            <a:xfrm>
              <a:off x="7390389" y="6385073"/>
              <a:ext cx="5764356" cy="18808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输入分三行，第一行给出序列的长度；第二行给出序列的信息；第三行给出整数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77E76C0-A974-01FF-120C-578325DCBCCF}"/>
              </a:ext>
            </a:extLst>
          </p:cNvPr>
          <p:cNvSpPr txBox="1"/>
          <p:nvPr/>
        </p:nvSpPr>
        <p:spPr>
          <a:xfrm>
            <a:off x="1449632" y="6757547"/>
            <a:ext cx="2957199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Input: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6	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1 2 3 4 5 6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Output: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4 3 2 1 5 6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66296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4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0" y="2753907"/>
            <a:ext cx="10077267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tabLst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实现如下函数，输入两个链表，找出公共后缀</a:t>
            </a:r>
            <a:endParaRPr kumimoji="0" lang="en-US" altLang="zh-CN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3D74B4-AEBE-24EE-67B7-D50D3650442B}"/>
              </a:ext>
            </a:extLst>
          </p:cNvPr>
          <p:cNvSpPr txBox="1"/>
          <p:nvPr/>
        </p:nvSpPr>
        <p:spPr>
          <a:xfrm>
            <a:off x="3880056" y="3740973"/>
            <a:ext cx="5244688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Suffix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(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List L1, List L2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)</a:t>
            </a:r>
          </a:p>
        </p:txBody>
      </p:sp>
      <p:sp>
        <p:nvSpPr>
          <p:cNvPr id="14" name="Let's Look at Data">
            <a:extLst>
              <a:ext uri="{FF2B5EF4-FFF2-40B4-BE49-F238E27FC236}">
                <a16:creationId xmlns:a16="http://schemas.microsoft.com/office/drawing/2014/main" id="{6AD1FE36-AB7F-491C-2DD6-13ADB8CB2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线性表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96B595-1273-04F9-D74C-EC9ED561F6D2}"/>
              </a:ext>
            </a:extLst>
          </p:cNvPr>
          <p:cNvSpPr txBox="1"/>
          <p:nvPr/>
        </p:nvSpPr>
        <p:spPr>
          <a:xfrm rot="60000">
            <a:off x="734032" y="4642855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436521-CAC2-8C84-7F4F-FED5E1E45D70}"/>
              </a:ext>
            </a:extLst>
          </p:cNvPr>
          <p:cNvSpPr txBox="1"/>
          <p:nvPr/>
        </p:nvSpPr>
        <p:spPr>
          <a:xfrm>
            <a:off x="1380624" y="5228455"/>
            <a:ext cx="2957199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Input: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loading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being</a:t>
            </a:r>
          </a:p>
          <a:p>
            <a:pPr marL="94950" marR="0" algn="l" defTabSz="584200" rtl="0" fontAlgn="auto" latinLnBrk="0" hangingPunct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endParaRPr lang="en-US" altLang="zh-CN" sz="32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Output: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200" b="1" dirty="0" err="1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ing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29BFC-D6D6-7E5E-10F7-BDFA6E40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77" y="5525151"/>
            <a:ext cx="9073985" cy="18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7601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327</Words>
  <Application>Microsoft Office PowerPoint</Application>
  <PresentationFormat>自定义</PresentationFormat>
  <Paragraphs>61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Helvetica Light</vt:lpstr>
      <vt:lpstr>Helvetica Neue</vt:lpstr>
      <vt:lpstr>微软雅黑</vt:lpstr>
      <vt:lpstr>Arial</vt:lpstr>
      <vt:lpstr>Helvetica</vt:lpstr>
      <vt:lpstr>Times New Roman</vt:lpstr>
      <vt:lpstr>Wingdings</vt:lpstr>
      <vt:lpstr>White</vt:lpstr>
      <vt:lpstr>Clip</vt:lpstr>
      <vt:lpstr>实验二 线性表</vt:lpstr>
      <vt:lpstr>实验二 线性表</vt:lpstr>
      <vt:lpstr>实验二 线性表</vt:lpstr>
      <vt:lpstr>实验二 线性表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CS11-711 Advanced NLP Introduction to Natural Language Processing</dc:title>
  <dc:creator>林妙培</dc:creator>
  <cp:lastModifiedBy>Student</cp:lastModifiedBy>
  <cp:revision>364</cp:revision>
  <dcterms:modified xsi:type="dcterms:W3CDTF">2022-09-06T08:32:34Z</dcterms:modified>
</cp:coreProperties>
</file>