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ja uplanchiwar" userId="4c2c855a7374fea8" providerId="LiveId" clId="{EC802D67-882D-4038-83B3-FFB2FB6834D4}"/>
    <pc:docChg chg="undo redo custSel addSld modSld">
      <pc:chgData name="sreeja uplanchiwar" userId="4c2c855a7374fea8" providerId="LiveId" clId="{EC802D67-882D-4038-83B3-FFB2FB6834D4}" dt="2025-03-22T04:43:49.074" v="596" actId="255"/>
      <pc:docMkLst>
        <pc:docMk/>
      </pc:docMkLst>
      <pc:sldChg chg="modSp mod">
        <pc:chgData name="sreeja uplanchiwar" userId="4c2c855a7374fea8" providerId="LiveId" clId="{EC802D67-882D-4038-83B3-FFB2FB6834D4}" dt="2025-03-22T04:42:34.643" v="583" actId="113"/>
        <pc:sldMkLst>
          <pc:docMk/>
          <pc:sldMk cId="816746616" sldId="256"/>
        </pc:sldMkLst>
        <pc:spChg chg="mod">
          <ac:chgData name="sreeja uplanchiwar" userId="4c2c855a7374fea8" providerId="LiveId" clId="{EC802D67-882D-4038-83B3-FFB2FB6834D4}" dt="2025-03-22T04:42:28.718" v="581" actId="2711"/>
          <ac:spMkLst>
            <pc:docMk/>
            <pc:sldMk cId="816746616" sldId="256"/>
            <ac:spMk id="2" creationId="{7F99C18A-6590-C940-4D67-A9D9BF74F051}"/>
          </ac:spMkLst>
        </pc:spChg>
        <pc:spChg chg="mod">
          <ac:chgData name="sreeja uplanchiwar" userId="4c2c855a7374fea8" providerId="LiveId" clId="{EC802D67-882D-4038-83B3-FFB2FB6834D4}" dt="2025-03-22T04:42:34.643" v="583" actId="113"/>
          <ac:spMkLst>
            <pc:docMk/>
            <pc:sldMk cId="816746616" sldId="256"/>
            <ac:spMk id="3" creationId="{62CFE175-FAAC-1CD0-2C0C-283E0462A35E}"/>
          </ac:spMkLst>
        </pc:spChg>
      </pc:sldChg>
      <pc:sldChg chg="modSp mod">
        <pc:chgData name="sreeja uplanchiwar" userId="4c2c855a7374fea8" providerId="LiveId" clId="{EC802D67-882D-4038-83B3-FFB2FB6834D4}" dt="2025-03-22T04:32:20.176" v="231" actId="2711"/>
        <pc:sldMkLst>
          <pc:docMk/>
          <pc:sldMk cId="3755922428" sldId="260"/>
        </pc:sldMkLst>
        <pc:spChg chg="mod">
          <ac:chgData name="sreeja uplanchiwar" userId="4c2c855a7374fea8" providerId="LiveId" clId="{EC802D67-882D-4038-83B3-FFB2FB6834D4}" dt="2025-03-22T04:32:20.176" v="231" actId="2711"/>
          <ac:spMkLst>
            <pc:docMk/>
            <pc:sldMk cId="3755922428" sldId="260"/>
            <ac:spMk id="2" creationId="{95BFF9E6-4178-8715-57D9-E9B9A3A828ED}"/>
          </ac:spMkLst>
        </pc:spChg>
      </pc:sldChg>
      <pc:sldChg chg="modSp mod">
        <pc:chgData name="sreeja uplanchiwar" userId="4c2c855a7374fea8" providerId="LiveId" clId="{EC802D67-882D-4038-83B3-FFB2FB6834D4}" dt="2025-03-18T05:05:39.207" v="12" actId="20577"/>
        <pc:sldMkLst>
          <pc:docMk/>
          <pc:sldMk cId="2819906419" sldId="262"/>
        </pc:sldMkLst>
        <pc:spChg chg="mod">
          <ac:chgData name="sreeja uplanchiwar" userId="4c2c855a7374fea8" providerId="LiveId" clId="{EC802D67-882D-4038-83B3-FFB2FB6834D4}" dt="2025-03-18T05:05:39.207" v="12" actId="20577"/>
          <ac:spMkLst>
            <pc:docMk/>
            <pc:sldMk cId="2819906419" sldId="262"/>
            <ac:spMk id="2" creationId="{BECB1C65-2D1B-4B5F-D6E6-38F7EA28DC62}"/>
          </ac:spMkLst>
        </pc:spChg>
      </pc:sldChg>
      <pc:sldChg chg="addSp delSp modSp new mod">
        <pc:chgData name="sreeja uplanchiwar" userId="4c2c855a7374fea8" providerId="LiveId" clId="{EC802D67-882D-4038-83B3-FFB2FB6834D4}" dt="2025-03-19T03:58:23.046" v="66" actId="14100"/>
        <pc:sldMkLst>
          <pc:docMk/>
          <pc:sldMk cId="582586363" sldId="263"/>
        </pc:sldMkLst>
        <pc:spChg chg="mod">
          <ac:chgData name="sreeja uplanchiwar" userId="4c2c855a7374fea8" providerId="LiveId" clId="{EC802D67-882D-4038-83B3-FFB2FB6834D4}" dt="2025-03-19T03:58:23.046" v="66" actId="14100"/>
          <ac:spMkLst>
            <pc:docMk/>
            <pc:sldMk cId="582586363" sldId="263"/>
            <ac:spMk id="2" creationId="{6E679F75-0664-4F17-FF19-395AEB77EE40}"/>
          </ac:spMkLst>
        </pc:spChg>
        <pc:picChg chg="add mod ord">
          <ac:chgData name="sreeja uplanchiwar" userId="4c2c855a7374fea8" providerId="LiveId" clId="{EC802D67-882D-4038-83B3-FFB2FB6834D4}" dt="2025-03-19T03:57:53.626" v="16" actId="14100"/>
          <ac:picMkLst>
            <pc:docMk/>
            <pc:sldMk cId="582586363" sldId="263"/>
            <ac:picMk id="5" creationId="{1BF87E23-9F86-784E-F872-21131EB1DF1B}"/>
          </ac:picMkLst>
        </pc:picChg>
      </pc:sldChg>
      <pc:sldChg chg="addSp delSp modSp new mod">
        <pc:chgData name="sreeja uplanchiwar" userId="4c2c855a7374fea8" providerId="LiveId" clId="{EC802D67-882D-4038-83B3-FFB2FB6834D4}" dt="2025-03-19T03:59:58.488" v="90" actId="2711"/>
        <pc:sldMkLst>
          <pc:docMk/>
          <pc:sldMk cId="1828266801" sldId="264"/>
        </pc:sldMkLst>
        <pc:spChg chg="mod">
          <ac:chgData name="sreeja uplanchiwar" userId="4c2c855a7374fea8" providerId="LiveId" clId="{EC802D67-882D-4038-83B3-FFB2FB6834D4}" dt="2025-03-19T03:59:58.488" v="90" actId="2711"/>
          <ac:spMkLst>
            <pc:docMk/>
            <pc:sldMk cId="1828266801" sldId="264"/>
            <ac:spMk id="2" creationId="{482205F8-CAEE-F861-DBC8-FAF75C00B17D}"/>
          </ac:spMkLst>
        </pc:spChg>
        <pc:picChg chg="add mod ord">
          <ac:chgData name="sreeja uplanchiwar" userId="4c2c855a7374fea8" providerId="LiveId" clId="{EC802D67-882D-4038-83B3-FFB2FB6834D4}" dt="2025-03-19T03:59:46.513" v="70" actId="14100"/>
          <ac:picMkLst>
            <pc:docMk/>
            <pc:sldMk cId="1828266801" sldId="264"/>
            <ac:picMk id="5" creationId="{329B9E72-3A91-7088-CFED-EC517DB60890}"/>
          </ac:picMkLst>
        </pc:picChg>
      </pc:sldChg>
      <pc:sldChg chg="addSp delSp modSp new mod">
        <pc:chgData name="sreeja uplanchiwar" userId="4c2c855a7374fea8" providerId="LiveId" clId="{EC802D67-882D-4038-83B3-FFB2FB6834D4}" dt="2025-03-19T04:00:43.801" v="125" actId="2711"/>
        <pc:sldMkLst>
          <pc:docMk/>
          <pc:sldMk cId="1435833835" sldId="265"/>
        </pc:sldMkLst>
        <pc:spChg chg="mod">
          <ac:chgData name="sreeja uplanchiwar" userId="4c2c855a7374fea8" providerId="LiveId" clId="{EC802D67-882D-4038-83B3-FFB2FB6834D4}" dt="2025-03-19T04:00:43.801" v="125" actId="2711"/>
          <ac:spMkLst>
            <pc:docMk/>
            <pc:sldMk cId="1435833835" sldId="265"/>
            <ac:spMk id="2" creationId="{B7B5F8B9-E65C-738F-8812-5AA41DDBE45E}"/>
          </ac:spMkLst>
        </pc:spChg>
        <pc:picChg chg="add mod ord">
          <ac:chgData name="sreeja uplanchiwar" userId="4c2c855a7374fea8" providerId="LiveId" clId="{EC802D67-882D-4038-83B3-FFB2FB6834D4}" dt="2025-03-19T04:00:27.619" v="94" actId="14100"/>
          <ac:picMkLst>
            <pc:docMk/>
            <pc:sldMk cId="1435833835" sldId="265"/>
            <ac:picMk id="5" creationId="{8FACA44E-E3A6-425F-1546-70E3BC471227}"/>
          </ac:picMkLst>
        </pc:picChg>
      </pc:sldChg>
      <pc:sldChg chg="addSp delSp modSp new mod">
        <pc:chgData name="sreeja uplanchiwar" userId="4c2c855a7374fea8" providerId="LiveId" clId="{EC802D67-882D-4038-83B3-FFB2FB6834D4}" dt="2025-03-22T04:33:34.373" v="258" actId="1076"/>
        <pc:sldMkLst>
          <pc:docMk/>
          <pc:sldMk cId="3538918766" sldId="266"/>
        </pc:sldMkLst>
        <pc:spChg chg="mod">
          <ac:chgData name="sreeja uplanchiwar" userId="4c2c855a7374fea8" providerId="LiveId" clId="{EC802D67-882D-4038-83B3-FFB2FB6834D4}" dt="2025-03-19T04:01:26.025" v="165" actId="2711"/>
          <ac:spMkLst>
            <pc:docMk/>
            <pc:sldMk cId="3538918766" sldId="266"/>
            <ac:spMk id="2" creationId="{3B3C9A77-4BE1-E0CD-F256-7CAC230E22E4}"/>
          </ac:spMkLst>
        </pc:spChg>
        <pc:picChg chg="add mod ord">
          <ac:chgData name="sreeja uplanchiwar" userId="4c2c855a7374fea8" providerId="LiveId" clId="{EC802D67-882D-4038-83B3-FFB2FB6834D4}" dt="2025-03-22T04:33:34.373" v="258" actId="1076"/>
          <ac:picMkLst>
            <pc:docMk/>
            <pc:sldMk cId="3538918766" sldId="266"/>
            <ac:picMk id="5" creationId="{DD2D7880-8390-C150-D0E4-312AB99E1B64}"/>
          </ac:picMkLst>
        </pc:picChg>
      </pc:sldChg>
      <pc:sldChg chg="modSp new mod">
        <pc:chgData name="sreeja uplanchiwar" userId="4c2c855a7374fea8" providerId="LiveId" clId="{EC802D67-882D-4038-83B3-FFB2FB6834D4}" dt="2025-03-19T04:02:02.259" v="181" actId="14100"/>
        <pc:sldMkLst>
          <pc:docMk/>
          <pc:sldMk cId="1468812399" sldId="267"/>
        </pc:sldMkLst>
        <pc:spChg chg="mod">
          <ac:chgData name="sreeja uplanchiwar" userId="4c2c855a7374fea8" providerId="LiveId" clId="{EC802D67-882D-4038-83B3-FFB2FB6834D4}" dt="2025-03-19T04:02:02.259" v="181" actId="14100"/>
          <ac:spMkLst>
            <pc:docMk/>
            <pc:sldMk cId="1468812399" sldId="267"/>
            <ac:spMk id="3" creationId="{300667E8-0615-45BF-6802-512A0574E31C}"/>
          </ac:spMkLst>
        </pc:spChg>
      </pc:sldChg>
      <pc:sldChg chg="modSp new mod">
        <pc:chgData name="sreeja uplanchiwar" userId="4c2c855a7374fea8" providerId="LiveId" clId="{EC802D67-882D-4038-83B3-FFB2FB6834D4}" dt="2025-03-22T04:43:04.787" v="587" actId="14100"/>
        <pc:sldMkLst>
          <pc:docMk/>
          <pc:sldMk cId="1787171043" sldId="268"/>
        </pc:sldMkLst>
        <pc:spChg chg="mod">
          <ac:chgData name="sreeja uplanchiwar" userId="4c2c855a7374fea8" providerId="LiveId" clId="{EC802D67-882D-4038-83B3-FFB2FB6834D4}" dt="2025-03-22T04:31:47.488" v="212" actId="2711"/>
          <ac:spMkLst>
            <pc:docMk/>
            <pc:sldMk cId="1787171043" sldId="268"/>
            <ac:spMk id="2" creationId="{73D07139-9ED8-2F24-2ED3-9D2DD8EA652D}"/>
          </ac:spMkLst>
        </pc:spChg>
        <pc:spChg chg="mod">
          <ac:chgData name="sreeja uplanchiwar" userId="4c2c855a7374fea8" providerId="LiveId" clId="{EC802D67-882D-4038-83B3-FFB2FB6834D4}" dt="2025-03-22T04:43:04.787" v="587" actId="14100"/>
          <ac:spMkLst>
            <pc:docMk/>
            <pc:sldMk cId="1787171043" sldId="268"/>
            <ac:spMk id="3" creationId="{26779703-3B07-943D-12D9-FA1E8FE7E45D}"/>
          </ac:spMkLst>
        </pc:spChg>
      </pc:sldChg>
      <pc:sldChg chg="addSp delSp modSp new mod">
        <pc:chgData name="sreeja uplanchiwar" userId="4c2c855a7374fea8" providerId="LiveId" clId="{EC802D67-882D-4038-83B3-FFB2FB6834D4}" dt="2025-03-22T04:33:18.070" v="257" actId="2711"/>
        <pc:sldMkLst>
          <pc:docMk/>
          <pc:sldMk cId="3582364944" sldId="269"/>
        </pc:sldMkLst>
        <pc:spChg chg="mod">
          <ac:chgData name="sreeja uplanchiwar" userId="4c2c855a7374fea8" providerId="LiveId" clId="{EC802D67-882D-4038-83B3-FFB2FB6834D4}" dt="2025-03-22T04:33:18.070" v="257" actId="2711"/>
          <ac:spMkLst>
            <pc:docMk/>
            <pc:sldMk cId="3582364944" sldId="269"/>
            <ac:spMk id="2" creationId="{3164AE27-918D-350E-3158-CF93A89C2D69}"/>
          </ac:spMkLst>
        </pc:spChg>
        <pc:spChg chg="del">
          <ac:chgData name="sreeja uplanchiwar" userId="4c2c855a7374fea8" providerId="LiveId" clId="{EC802D67-882D-4038-83B3-FFB2FB6834D4}" dt="2025-03-22T04:32:59.229" v="235" actId="22"/>
          <ac:spMkLst>
            <pc:docMk/>
            <pc:sldMk cId="3582364944" sldId="269"/>
            <ac:spMk id="3" creationId="{3E1BDF11-9A50-CEDA-EB96-DE2D07262516}"/>
          </ac:spMkLst>
        </pc:spChg>
        <pc:picChg chg="add mod ord">
          <ac:chgData name="sreeja uplanchiwar" userId="4c2c855a7374fea8" providerId="LiveId" clId="{EC802D67-882D-4038-83B3-FFB2FB6834D4}" dt="2025-03-22T04:32:59.229" v="235" actId="22"/>
          <ac:picMkLst>
            <pc:docMk/>
            <pc:sldMk cId="3582364944" sldId="269"/>
            <ac:picMk id="5" creationId="{C53F1C59-AFC7-81B1-A4A6-509E8527B170}"/>
          </ac:picMkLst>
        </pc:picChg>
      </pc:sldChg>
      <pc:sldChg chg="addSp delSp modSp new mod">
        <pc:chgData name="sreeja uplanchiwar" userId="4c2c855a7374fea8" providerId="LiveId" clId="{EC802D67-882D-4038-83B3-FFB2FB6834D4}" dt="2025-03-22T04:34:15.086" v="281" actId="2711"/>
        <pc:sldMkLst>
          <pc:docMk/>
          <pc:sldMk cId="515484763" sldId="270"/>
        </pc:sldMkLst>
        <pc:spChg chg="mod">
          <ac:chgData name="sreeja uplanchiwar" userId="4c2c855a7374fea8" providerId="LiveId" clId="{EC802D67-882D-4038-83B3-FFB2FB6834D4}" dt="2025-03-22T04:34:15.086" v="281" actId="2711"/>
          <ac:spMkLst>
            <pc:docMk/>
            <pc:sldMk cId="515484763" sldId="270"/>
            <ac:spMk id="2" creationId="{0C1C588F-69F6-6E60-F4BB-F02BEE82857D}"/>
          </ac:spMkLst>
        </pc:spChg>
        <pc:spChg chg="del mod">
          <ac:chgData name="sreeja uplanchiwar" userId="4c2c855a7374fea8" providerId="LiveId" clId="{EC802D67-882D-4038-83B3-FFB2FB6834D4}" dt="2025-03-22T04:33:59.773" v="261" actId="22"/>
          <ac:spMkLst>
            <pc:docMk/>
            <pc:sldMk cId="515484763" sldId="270"/>
            <ac:spMk id="3" creationId="{BAC32028-4E9E-AAAB-3F4A-ACFC60075FC0}"/>
          </ac:spMkLst>
        </pc:spChg>
        <pc:picChg chg="add mod ord">
          <ac:chgData name="sreeja uplanchiwar" userId="4c2c855a7374fea8" providerId="LiveId" clId="{EC802D67-882D-4038-83B3-FFB2FB6834D4}" dt="2025-03-22T04:33:59.773" v="261" actId="22"/>
          <ac:picMkLst>
            <pc:docMk/>
            <pc:sldMk cId="515484763" sldId="270"/>
            <ac:picMk id="5" creationId="{0B8FBA81-050C-8077-9EF7-CC582472511D}"/>
          </ac:picMkLst>
        </pc:picChg>
      </pc:sldChg>
      <pc:sldChg chg="addSp delSp modSp new mod">
        <pc:chgData name="sreeja uplanchiwar" userId="4c2c855a7374fea8" providerId="LiveId" clId="{EC802D67-882D-4038-83B3-FFB2FB6834D4}" dt="2025-03-22T04:35:00.604" v="298" actId="113"/>
        <pc:sldMkLst>
          <pc:docMk/>
          <pc:sldMk cId="563685406" sldId="271"/>
        </pc:sldMkLst>
        <pc:spChg chg="mod">
          <ac:chgData name="sreeja uplanchiwar" userId="4c2c855a7374fea8" providerId="LiveId" clId="{EC802D67-882D-4038-83B3-FFB2FB6834D4}" dt="2025-03-22T04:35:00.604" v="298" actId="113"/>
          <ac:spMkLst>
            <pc:docMk/>
            <pc:sldMk cId="563685406" sldId="271"/>
            <ac:spMk id="2" creationId="{B95D6791-F8FE-BD3F-C39A-0A7CB94FBEFA}"/>
          </ac:spMkLst>
        </pc:spChg>
        <pc:spChg chg="del">
          <ac:chgData name="sreeja uplanchiwar" userId="4c2c855a7374fea8" providerId="LiveId" clId="{EC802D67-882D-4038-83B3-FFB2FB6834D4}" dt="2025-03-22T04:34:49.527" v="283" actId="22"/>
          <ac:spMkLst>
            <pc:docMk/>
            <pc:sldMk cId="563685406" sldId="271"/>
            <ac:spMk id="3" creationId="{C8C2AC72-974B-F4BA-3767-0D39FB182712}"/>
          </ac:spMkLst>
        </pc:spChg>
        <pc:picChg chg="add mod ord">
          <ac:chgData name="sreeja uplanchiwar" userId="4c2c855a7374fea8" providerId="LiveId" clId="{EC802D67-882D-4038-83B3-FFB2FB6834D4}" dt="2025-03-22T04:34:49.527" v="283" actId="22"/>
          <ac:picMkLst>
            <pc:docMk/>
            <pc:sldMk cId="563685406" sldId="271"/>
            <ac:picMk id="5" creationId="{C0395428-67A1-F215-074B-75CAABA8FC18}"/>
          </ac:picMkLst>
        </pc:picChg>
      </pc:sldChg>
      <pc:sldChg chg="addSp delSp modSp new mod">
        <pc:chgData name="sreeja uplanchiwar" userId="4c2c855a7374fea8" providerId="LiveId" clId="{EC802D67-882D-4038-83B3-FFB2FB6834D4}" dt="2025-03-22T04:36:02.244" v="353" actId="14100"/>
        <pc:sldMkLst>
          <pc:docMk/>
          <pc:sldMk cId="162869900" sldId="272"/>
        </pc:sldMkLst>
        <pc:spChg chg="mod">
          <ac:chgData name="sreeja uplanchiwar" userId="4c2c855a7374fea8" providerId="LiveId" clId="{EC802D67-882D-4038-83B3-FFB2FB6834D4}" dt="2025-03-22T04:36:02.244" v="353" actId="14100"/>
          <ac:spMkLst>
            <pc:docMk/>
            <pc:sldMk cId="162869900" sldId="272"/>
            <ac:spMk id="2" creationId="{91A66CCB-0F7B-E8EC-DEFD-23A1A4A16454}"/>
          </ac:spMkLst>
        </pc:spChg>
        <pc:spChg chg="del">
          <ac:chgData name="sreeja uplanchiwar" userId="4c2c855a7374fea8" providerId="LiveId" clId="{EC802D67-882D-4038-83B3-FFB2FB6834D4}" dt="2025-03-22T04:35:32.380" v="300" actId="22"/>
          <ac:spMkLst>
            <pc:docMk/>
            <pc:sldMk cId="162869900" sldId="272"/>
            <ac:spMk id="3" creationId="{804951A3-4D25-219A-C1A2-00E883F909E9}"/>
          </ac:spMkLst>
        </pc:spChg>
        <pc:picChg chg="add mod ord">
          <ac:chgData name="sreeja uplanchiwar" userId="4c2c855a7374fea8" providerId="LiveId" clId="{EC802D67-882D-4038-83B3-FFB2FB6834D4}" dt="2025-03-22T04:35:32.380" v="300" actId="22"/>
          <ac:picMkLst>
            <pc:docMk/>
            <pc:sldMk cId="162869900" sldId="272"/>
            <ac:picMk id="5" creationId="{0AE0F65B-2400-D313-319B-57B4DECD16F4}"/>
          </ac:picMkLst>
        </pc:picChg>
      </pc:sldChg>
      <pc:sldChg chg="addSp delSp modSp new mod">
        <pc:chgData name="sreeja uplanchiwar" userId="4c2c855a7374fea8" providerId="LiveId" clId="{EC802D67-882D-4038-83B3-FFB2FB6834D4}" dt="2025-03-22T04:37:39.817" v="392" actId="20577"/>
        <pc:sldMkLst>
          <pc:docMk/>
          <pc:sldMk cId="3705649741" sldId="273"/>
        </pc:sldMkLst>
        <pc:spChg chg="mod">
          <ac:chgData name="sreeja uplanchiwar" userId="4c2c855a7374fea8" providerId="LiveId" clId="{EC802D67-882D-4038-83B3-FFB2FB6834D4}" dt="2025-03-22T04:37:39.817" v="392" actId="20577"/>
          <ac:spMkLst>
            <pc:docMk/>
            <pc:sldMk cId="3705649741" sldId="273"/>
            <ac:spMk id="2" creationId="{F242A782-567C-D3E3-1AAB-5F8FC55B40E9}"/>
          </ac:spMkLst>
        </pc:spChg>
        <pc:spChg chg="del">
          <ac:chgData name="sreeja uplanchiwar" userId="4c2c855a7374fea8" providerId="LiveId" clId="{EC802D67-882D-4038-83B3-FFB2FB6834D4}" dt="2025-03-22T04:36:34.826" v="355" actId="22"/>
          <ac:spMkLst>
            <pc:docMk/>
            <pc:sldMk cId="3705649741" sldId="273"/>
            <ac:spMk id="3" creationId="{6CF2D8CA-57C4-76F3-01F2-35B93315786C}"/>
          </ac:spMkLst>
        </pc:spChg>
        <pc:picChg chg="add mod ord">
          <ac:chgData name="sreeja uplanchiwar" userId="4c2c855a7374fea8" providerId="LiveId" clId="{EC802D67-882D-4038-83B3-FFB2FB6834D4}" dt="2025-03-22T04:36:34.826" v="355" actId="22"/>
          <ac:picMkLst>
            <pc:docMk/>
            <pc:sldMk cId="3705649741" sldId="273"/>
            <ac:picMk id="5" creationId="{BBEF50CA-D1B3-9F31-7F61-35141C44BD25}"/>
          </ac:picMkLst>
        </pc:picChg>
      </pc:sldChg>
      <pc:sldChg chg="modSp new mod">
        <pc:chgData name="sreeja uplanchiwar" userId="4c2c855a7374fea8" providerId="LiveId" clId="{EC802D67-882D-4038-83B3-FFB2FB6834D4}" dt="2025-03-22T04:43:49.074" v="596" actId="255"/>
        <pc:sldMkLst>
          <pc:docMk/>
          <pc:sldMk cId="194287155" sldId="274"/>
        </pc:sldMkLst>
        <pc:spChg chg="mod">
          <ac:chgData name="sreeja uplanchiwar" userId="4c2c855a7374fea8" providerId="LiveId" clId="{EC802D67-882D-4038-83B3-FFB2FB6834D4}" dt="2025-03-22T04:39:09.616" v="461" actId="20577"/>
          <ac:spMkLst>
            <pc:docMk/>
            <pc:sldMk cId="194287155" sldId="274"/>
            <ac:spMk id="2" creationId="{3405D42D-EB7A-0149-0C18-20AB35BD9C5D}"/>
          </ac:spMkLst>
        </pc:spChg>
        <pc:spChg chg="mod">
          <ac:chgData name="sreeja uplanchiwar" userId="4c2c855a7374fea8" providerId="LiveId" clId="{EC802D67-882D-4038-83B3-FFB2FB6834D4}" dt="2025-03-22T04:43:49.074" v="596" actId="255"/>
          <ac:spMkLst>
            <pc:docMk/>
            <pc:sldMk cId="194287155" sldId="274"/>
            <ac:spMk id="3" creationId="{F943D6B7-1D4D-C889-DA5E-3F3CBF3576EB}"/>
          </ac:spMkLst>
        </pc:spChg>
      </pc:sldChg>
      <pc:sldChg chg="modSp new mod">
        <pc:chgData name="sreeja uplanchiwar" userId="4c2c855a7374fea8" providerId="LiveId" clId="{EC802D67-882D-4038-83B3-FFB2FB6834D4}" dt="2025-03-22T04:41:06.452" v="518" actId="27636"/>
        <pc:sldMkLst>
          <pc:docMk/>
          <pc:sldMk cId="3330597435" sldId="275"/>
        </pc:sldMkLst>
        <pc:spChg chg="mod">
          <ac:chgData name="sreeja uplanchiwar" userId="4c2c855a7374fea8" providerId="LiveId" clId="{EC802D67-882D-4038-83B3-FFB2FB6834D4}" dt="2025-03-22T04:41:06.452" v="518" actId="27636"/>
          <ac:spMkLst>
            <pc:docMk/>
            <pc:sldMk cId="3330597435" sldId="275"/>
            <ac:spMk id="2" creationId="{58D22D0A-4AF5-3576-1858-889EC1EF679F}"/>
          </ac:spMkLst>
        </pc:spChg>
        <pc:spChg chg="mod">
          <ac:chgData name="sreeja uplanchiwar" userId="4c2c855a7374fea8" providerId="LiveId" clId="{EC802D67-882D-4038-83B3-FFB2FB6834D4}" dt="2025-03-22T04:41:01.116" v="516" actId="14100"/>
          <ac:spMkLst>
            <pc:docMk/>
            <pc:sldMk cId="3330597435" sldId="275"/>
            <ac:spMk id="3" creationId="{984EE65A-541E-64BA-FB54-1E04EDC2A601}"/>
          </ac:spMkLst>
        </pc:spChg>
      </pc:sldChg>
      <pc:sldChg chg="modSp new mod">
        <pc:chgData name="sreeja uplanchiwar" userId="4c2c855a7374fea8" providerId="LiveId" clId="{EC802D67-882D-4038-83B3-FFB2FB6834D4}" dt="2025-03-22T04:41:18.461" v="519" actId="20577"/>
        <pc:sldMkLst>
          <pc:docMk/>
          <pc:sldMk cId="3815534062" sldId="276"/>
        </pc:sldMkLst>
        <pc:spChg chg="mod">
          <ac:chgData name="sreeja uplanchiwar" userId="4c2c855a7374fea8" providerId="LiveId" clId="{EC802D67-882D-4038-83B3-FFB2FB6834D4}" dt="2025-03-22T04:41:18.461" v="519" actId="20577"/>
          <ac:spMkLst>
            <pc:docMk/>
            <pc:sldMk cId="3815534062" sldId="276"/>
            <ac:spMk id="3" creationId="{E23C85ED-8BF5-32E2-A84C-2CD6803E12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D8B9-8EC0-58A4-773F-07556B60D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C2CF7F-C643-1C8B-FDDC-AAE19682C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4E4980-5C2E-B879-8000-7407B97F053A}"/>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5" name="Footer Placeholder 4">
            <a:extLst>
              <a:ext uri="{FF2B5EF4-FFF2-40B4-BE49-F238E27FC236}">
                <a16:creationId xmlns:a16="http://schemas.microsoft.com/office/drawing/2014/main" id="{03CC58BF-4015-70D6-C314-73AB0354D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29725-77EF-4D87-1CD9-AD70941FC088}"/>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410353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3588-3016-DB6A-6DAC-B611496899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9BD367-47DE-47D6-817D-8F96EB9355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E2D10-813D-49AD-CC8D-2299F8A8CE6A}"/>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5" name="Footer Placeholder 4">
            <a:extLst>
              <a:ext uri="{FF2B5EF4-FFF2-40B4-BE49-F238E27FC236}">
                <a16:creationId xmlns:a16="http://schemas.microsoft.com/office/drawing/2014/main" id="{FD52EA34-8DBD-63FE-5D4B-4DF47322C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D1CE4-AE9D-337D-8493-765169C55FBC}"/>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307613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9C2E6-4F94-0060-C6EF-1E3FB198F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FE2C04-DC37-3673-B803-C5C869F1A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616C7-933F-B61C-5E55-E554F84361D4}"/>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5" name="Footer Placeholder 4">
            <a:extLst>
              <a:ext uri="{FF2B5EF4-FFF2-40B4-BE49-F238E27FC236}">
                <a16:creationId xmlns:a16="http://schemas.microsoft.com/office/drawing/2014/main" id="{043BE62C-EB2D-464A-AE4F-ECD3E05E6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47EE4E-2AD6-0B3A-814C-E2EB58496CFA}"/>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59495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EA28-FF97-6779-E28A-F7CBFFA9DE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A0DC52-42D5-154B-43EC-47D25B01A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154C3-FEEF-D08A-B623-9B44D5F743D7}"/>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5" name="Footer Placeholder 4">
            <a:extLst>
              <a:ext uri="{FF2B5EF4-FFF2-40B4-BE49-F238E27FC236}">
                <a16:creationId xmlns:a16="http://schemas.microsoft.com/office/drawing/2014/main" id="{0A42B242-EB07-6753-E09B-B58E89770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94047-15D7-A305-2D69-536E230FAB24}"/>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366303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F9CD-CC9C-F0ED-ECC0-EE4FAB018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98AC18-E404-C0B8-8AEE-7BB32F138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29CBA-3757-B53F-1549-563A0834D171}"/>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5" name="Footer Placeholder 4">
            <a:extLst>
              <a:ext uri="{FF2B5EF4-FFF2-40B4-BE49-F238E27FC236}">
                <a16:creationId xmlns:a16="http://schemas.microsoft.com/office/drawing/2014/main" id="{4117EAF2-DC8F-2D6C-B5CD-993E704C6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37A6D-7361-E1EA-2A72-C64772EB6138}"/>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272984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B666-A90F-799D-9047-CE2C44B69E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759850-CF1D-C9D6-59C3-BCFB5D056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1D5AD8-E62A-301C-3E22-F0BBE2CD2A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BA12C3-73B5-787A-1AE7-BCCB1124C2E0}"/>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6" name="Footer Placeholder 5">
            <a:extLst>
              <a:ext uri="{FF2B5EF4-FFF2-40B4-BE49-F238E27FC236}">
                <a16:creationId xmlns:a16="http://schemas.microsoft.com/office/drawing/2014/main" id="{FC966058-7224-0D53-D547-D8BE69BF88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CEB449-98E2-89E6-3735-D43E7B287C9C}"/>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219393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692-8136-3B74-8602-9B6D600C67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2845CC-7841-B5EA-DD21-6E3CE718C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DAEE3C-E306-26FA-5A4F-2068EB610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45FDA-D4FB-8811-5080-37965944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AB8D4-9112-BC59-9CE6-208A33E0C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8ED4DF-96C7-F2B9-FAB4-B121908A2E9A}"/>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8" name="Footer Placeholder 7">
            <a:extLst>
              <a:ext uri="{FF2B5EF4-FFF2-40B4-BE49-F238E27FC236}">
                <a16:creationId xmlns:a16="http://schemas.microsoft.com/office/drawing/2014/main" id="{BC7BC6BA-456C-A36F-7083-8212B24A9F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D5AAA9-705C-0E17-2EC5-FD4F6314721D}"/>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360304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5365-98CA-ADBC-F578-223904756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884664-0FE7-0CAD-E22E-2D54A92FD482}"/>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4" name="Footer Placeholder 3">
            <a:extLst>
              <a:ext uri="{FF2B5EF4-FFF2-40B4-BE49-F238E27FC236}">
                <a16:creationId xmlns:a16="http://schemas.microsoft.com/office/drawing/2014/main" id="{AD1D1A16-4DED-74EC-0275-78DBC3EE85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B85ED7-65EB-F8F8-D252-359496683098}"/>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144655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011E5-1C98-CC3F-02CB-CA41524CA2AE}"/>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3" name="Footer Placeholder 2">
            <a:extLst>
              <a:ext uri="{FF2B5EF4-FFF2-40B4-BE49-F238E27FC236}">
                <a16:creationId xmlns:a16="http://schemas.microsoft.com/office/drawing/2014/main" id="{4459C916-7706-E73A-8BF0-514E7AD7B1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1E9907-3031-31CB-C611-D60934A97387}"/>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91832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A536-7F9A-172C-D76D-6692E6788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504611-AB37-19AB-3E7E-3DB98A028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0B19AA-BEAA-194F-4F17-0EC42A700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F7315-BEC7-4B0F-FABB-3337D003120B}"/>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6" name="Footer Placeholder 5">
            <a:extLst>
              <a:ext uri="{FF2B5EF4-FFF2-40B4-BE49-F238E27FC236}">
                <a16:creationId xmlns:a16="http://schemas.microsoft.com/office/drawing/2014/main" id="{600FE84D-9CB2-4510-364E-C44AC2C11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0330-C7F3-F3DC-EDB9-3FC13646A8B4}"/>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150039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4F46-1440-AE4E-6233-EBF4C266B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9DD1B1-8636-78AC-290A-0D3836819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F6EA2F-A276-0492-30D3-576C28EAA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55B5A-ED2C-4EEB-3322-D186E4C6A9F6}"/>
              </a:ext>
            </a:extLst>
          </p:cNvPr>
          <p:cNvSpPr>
            <a:spLocks noGrp="1"/>
          </p:cNvSpPr>
          <p:nvPr>
            <p:ph type="dt" sz="half" idx="10"/>
          </p:nvPr>
        </p:nvSpPr>
        <p:spPr/>
        <p:txBody>
          <a:bodyPr/>
          <a:lstStyle/>
          <a:p>
            <a:fld id="{1225191B-749A-45DD-AC8C-9C7CA1067F79}" type="datetimeFigureOut">
              <a:rPr lang="en-IN" smtClean="0"/>
              <a:t>22-03-2025</a:t>
            </a:fld>
            <a:endParaRPr lang="en-IN"/>
          </a:p>
        </p:txBody>
      </p:sp>
      <p:sp>
        <p:nvSpPr>
          <p:cNvPr id="6" name="Footer Placeholder 5">
            <a:extLst>
              <a:ext uri="{FF2B5EF4-FFF2-40B4-BE49-F238E27FC236}">
                <a16:creationId xmlns:a16="http://schemas.microsoft.com/office/drawing/2014/main" id="{C182CCB5-5267-FED6-6F5E-A0153FFF91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B94D6-6B76-915D-EB45-486BC115E0F9}"/>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1909527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D8D19-F596-5CDB-2F05-17FE99B429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629F06-DB43-0050-3E4C-A9FA9271A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0291A-4273-6289-FBCC-67D7E69C7D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5191B-749A-45DD-AC8C-9C7CA1067F79}" type="datetimeFigureOut">
              <a:rPr lang="en-IN" smtClean="0"/>
              <a:t>22-03-2025</a:t>
            </a:fld>
            <a:endParaRPr lang="en-IN"/>
          </a:p>
        </p:txBody>
      </p:sp>
      <p:sp>
        <p:nvSpPr>
          <p:cNvPr id="5" name="Footer Placeholder 4">
            <a:extLst>
              <a:ext uri="{FF2B5EF4-FFF2-40B4-BE49-F238E27FC236}">
                <a16:creationId xmlns:a16="http://schemas.microsoft.com/office/drawing/2014/main" id="{42F3FCF0-155E-A431-E1EF-73DBCED1B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254BCE-8B1F-2F11-032F-D20B89BE0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27B16-E993-4E15-9C31-C12885A874F5}" type="slidenum">
              <a:rPr lang="en-IN" smtClean="0"/>
              <a:t>‹#›</a:t>
            </a:fld>
            <a:endParaRPr lang="en-IN"/>
          </a:p>
        </p:txBody>
      </p:sp>
    </p:spTree>
    <p:extLst>
      <p:ext uri="{BB962C8B-B14F-4D97-AF65-F5344CB8AC3E}">
        <p14:creationId xmlns:p14="http://schemas.microsoft.com/office/powerpoint/2010/main" val="135178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C18A-6590-C940-4D67-A9D9BF74F051}"/>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Government Dataset</a:t>
            </a:r>
          </a:p>
        </p:txBody>
      </p:sp>
      <p:sp>
        <p:nvSpPr>
          <p:cNvPr id="3" name="Subtitle 2">
            <a:extLst>
              <a:ext uri="{FF2B5EF4-FFF2-40B4-BE49-F238E27FC236}">
                <a16:creationId xmlns:a16="http://schemas.microsoft.com/office/drawing/2014/main" id="{62CFE175-FAAC-1CD0-2C0C-283E0462A35E}"/>
              </a:ext>
            </a:extLst>
          </p:cNvPr>
          <p:cNvSpPr>
            <a:spLocks noGrp="1"/>
          </p:cNvSpPr>
          <p:nvPr>
            <p:ph type="subTitle" idx="1"/>
          </p:nvPr>
        </p:nvSpPr>
        <p:spPr/>
        <p:txBody>
          <a:bodyPr/>
          <a:lstStyle/>
          <a:p>
            <a:r>
              <a:rPr lang="en-IN" b="1" dirty="0">
                <a:latin typeface="Times New Roman" panose="02020603050405020304" pitchFamily="18" charset="0"/>
                <a:cs typeface="Times New Roman" panose="02020603050405020304" pitchFamily="18" charset="0"/>
              </a:rPr>
              <a:t>Annual Seasonal Temperature Analysis</a:t>
            </a:r>
          </a:p>
        </p:txBody>
      </p:sp>
    </p:spTree>
    <p:extLst>
      <p:ext uri="{BB962C8B-B14F-4D97-AF65-F5344CB8AC3E}">
        <p14:creationId xmlns:p14="http://schemas.microsoft.com/office/powerpoint/2010/main" val="81674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05F8-CAEE-F861-DBC8-FAF75C00B1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Hottest Decade</a:t>
            </a:r>
          </a:p>
        </p:txBody>
      </p:sp>
      <p:pic>
        <p:nvPicPr>
          <p:cNvPr id="5" name="Content Placeholder 4">
            <a:extLst>
              <a:ext uri="{FF2B5EF4-FFF2-40B4-BE49-F238E27FC236}">
                <a16:creationId xmlns:a16="http://schemas.microsoft.com/office/drawing/2014/main" id="{329B9E72-3A91-7088-CFED-EC517DB60890}"/>
              </a:ext>
            </a:extLst>
          </p:cNvPr>
          <p:cNvPicPr>
            <a:picLocks noGrp="1" noChangeAspect="1"/>
          </p:cNvPicPr>
          <p:nvPr>
            <p:ph idx="1"/>
          </p:nvPr>
        </p:nvPicPr>
        <p:blipFill>
          <a:blip r:embed="rId2"/>
          <a:stretch>
            <a:fillRect/>
          </a:stretch>
        </p:blipFill>
        <p:spPr>
          <a:xfrm>
            <a:off x="3546635" y="1825625"/>
            <a:ext cx="5499042" cy="4692972"/>
          </a:xfrm>
        </p:spPr>
      </p:pic>
    </p:spTree>
    <p:extLst>
      <p:ext uri="{BB962C8B-B14F-4D97-AF65-F5344CB8AC3E}">
        <p14:creationId xmlns:p14="http://schemas.microsoft.com/office/powerpoint/2010/main" val="182826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F8B9-E65C-738F-8812-5AA41DDBE45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Annual vs. Summer Temperature</a:t>
            </a:r>
          </a:p>
        </p:txBody>
      </p:sp>
      <p:pic>
        <p:nvPicPr>
          <p:cNvPr id="5" name="Content Placeholder 4">
            <a:extLst>
              <a:ext uri="{FF2B5EF4-FFF2-40B4-BE49-F238E27FC236}">
                <a16:creationId xmlns:a16="http://schemas.microsoft.com/office/drawing/2014/main" id="{8FACA44E-E3A6-425F-1546-70E3BC471227}"/>
              </a:ext>
            </a:extLst>
          </p:cNvPr>
          <p:cNvPicPr>
            <a:picLocks noGrp="1" noChangeAspect="1"/>
          </p:cNvPicPr>
          <p:nvPr>
            <p:ph idx="1"/>
          </p:nvPr>
        </p:nvPicPr>
        <p:blipFill>
          <a:blip r:embed="rId2"/>
          <a:stretch>
            <a:fillRect/>
          </a:stretch>
        </p:blipFill>
        <p:spPr>
          <a:xfrm>
            <a:off x="2948132" y="1825625"/>
            <a:ext cx="6569494" cy="4540548"/>
          </a:xfrm>
        </p:spPr>
      </p:pic>
    </p:spTree>
    <p:extLst>
      <p:ext uri="{BB962C8B-B14F-4D97-AF65-F5344CB8AC3E}">
        <p14:creationId xmlns:p14="http://schemas.microsoft.com/office/powerpoint/2010/main" val="143583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9A77-4BE1-E0CD-F256-7CAC230E22E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Average Seasonal Temperatures</a:t>
            </a:r>
          </a:p>
        </p:txBody>
      </p:sp>
      <p:pic>
        <p:nvPicPr>
          <p:cNvPr id="5" name="Content Placeholder 4">
            <a:extLst>
              <a:ext uri="{FF2B5EF4-FFF2-40B4-BE49-F238E27FC236}">
                <a16:creationId xmlns:a16="http://schemas.microsoft.com/office/drawing/2014/main" id="{DD2D7880-8390-C150-D0E4-312AB99E1B64}"/>
              </a:ext>
            </a:extLst>
          </p:cNvPr>
          <p:cNvPicPr>
            <a:picLocks noGrp="1" noChangeAspect="1"/>
          </p:cNvPicPr>
          <p:nvPr>
            <p:ph idx="1"/>
          </p:nvPr>
        </p:nvPicPr>
        <p:blipFill>
          <a:blip r:embed="rId2"/>
          <a:stretch>
            <a:fillRect/>
          </a:stretch>
        </p:blipFill>
        <p:spPr>
          <a:xfrm>
            <a:off x="3160900" y="1952649"/>
            <a:ext cx="6022429" cy="4540226"/>
          </a:xfrm>
        </p:spPr>
      </p:pic>
    </p:spTree>
    <p:extLst>
      <p:ext uri="{BB962C8B-B14F-4D97-AF65-F5344CB8AC3E}">
        <p14:creationId xmlns:p14="http://schemas.microsoft.com/office/powerpoint/2010/main" val="353891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AE27-918D-350E-3158-CF93A89C2D6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Correlation Matrix</a:t>
            </a:r>
          </a:p>
        </p:txBody>
      </p:sp>
      <p:pic>
        <p:nvPicPr>
          <p:cNvPr id="5" name="Content Placeholder 4">
            <a:extLst>
              <a:ext uri="{FF2B5EF4-FFF2-40B4-BE49-F238E27FC236}">
                <a16:creationId xmlns:a16="http://schemas.microsoft.com/office/drawing/2014/main" id="{C53F1C59-AFC7-81B1-A4A6-509E8527B170}"/>
              </a:ext>
            </a:extLst>
          </p:cNvPr>
          <p:cNvPicPr>
            <a:picLocks noGrp="1" noChangeAspect="1"/>
          </p:cNvPicPr>
          <p:nvPr>
            <p:ph idx="1"/>
          </p:nvPr>
        </p:nvPicPr>
        <p:blipFill>
          <a:blip r:embed="rId2"/>
          <a:stretch>
            <a:fillRect/>
          </a:stretch>
        </p:blipFill>
        <p:spPr>
          <a:xfrm>
            <a:off x="3353938" y="1825625"/>
            <a:ext cx="5484124" cy="4351338"/>
          </a:xfrm>
        </p:spPr>
      </p:pic>
    </p:spTree>
    <p:extLst>
      <p:ext uri="{BB962C8B-B14F-4D97-AF65-F5344CB8AC3E}">
        <p14:creationId xmlns:p14="http://schemas.microsoft.com/office/powerpoint/2010/main" val="358236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588F-69F6-6E60-F4BB-F02BEE8285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Kernel Density</a:t>
            </a:r>
          </a:p>
        </p:txBody>
      </p:sp>
      <p:pic>
        <p:nvPicPr>
          <p:cNvPr id="5" name="Content Placeholder 4">
            <a:extLst>
              <a:ext uri="{FF2B5EF4-FFF2-40B4-BE49-F238E27FC236}">
                <a16:creationId xmlns:a16="http://schemas.microsoft.com/office/drawing/2014/main" id="{0B8FBA81-050C-8077-9EF7-CC582472511D}"/>
              </a:ext>
            </a:extLst>
          </p:cNvPr>
          <p:cNvPicPr>
            <a:picLocks noGrp="1" noChangeAspect="1"/>
          </p:cNvPicPr>
          <p:nvPr>
            <p:ph idx="1"/>
          </p:nvPr>
        </p:nvPicPr>
        <p:blipFill>
          <a:blip r:embed="rId2"/>
          <a:stretch>
            <a:fillRect/>
          </a:stretch>
        </p:blipFill>
        <p:spPr>
          <a:xfrm>
            <a:off x="1953473" y="1825625"/>
            <a:ext cx="8285054" cy="4351338"/>
          </a:xfrm>
        </p:spPr>
      </p:pic>
    </p:spTree>
    <p:extLst>
      <p:ext uri="{BB962C8B-B14F-4D97-AF65-F5344CB8AC3E}">
        <p14:creationId xmlns:p14="http://schemas.microsoft.com/office/powerpoint/2010/main" val="51548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6791-F8FE-BD3F-C39A-0A7CB94FBEF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Violin Plot</a:t>
            </a:r>
          </a:p>
        </p:txBody>
      </p:sp>
      <p:pic>
        <p:nvPicPr>
          <p:cNvPr id="5" name="Content Placeholder 4">
            <a:extLst>
              <a:ext uri="{FF2B5EF4-FFF2-40B4-BE49-F238E27FC236}">
                <a16:creationId xmlns:a16="http://schemas.microsoft.com/office/drawing/2014/main" id="{C0395428-67A1-F215-074B-75CAABA8FC18}"/>
              </a:ext>
            </a:extLst>
          </p:cNvPr>
          <p:cNvPicPr>
            <a:picLocks noGrp="1" noChangeAspect="1"/>
          </p:cNvPicPr>
          <p:nvPr>
            <p:ph idx="1"/>
          </p:nvPr>
        </p:nvPicPr>
        <p:blipFill>
          <a:blip r:embed="rId2"/>
          <a:stretch>
            <a:fillRect/>
          </a:stretch>
        </p:blipFill>
        <p:spPr>
          <a:xfrm>
            <a:off x="2426233" y="1825625"/>
            <a:ext cx="7339534" cy="4351338"/>
          </a:xfrm>
        </p:spPr>
      </p:pic>
    </p:spTree>
    <p:extLst>
      <p:ext uri="{BB962C8B-B14F-4D97-AF65-F5344CB8AC3E}">
        <p14:creationId xmlns:p14="http://schemas.microsoft.com/office/powerpoint/2010/main" val="56368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6CCB-0F7B-E8EC-DEFD-23A1A4A16454}"/>
              </a:ext>
            </a:extLst>
          </p:cNvPr>
          <p:cNvSpPr>
            <a:spLocks noGrp="1"/>
          </p:cNvSpPr>
          <p:nvPr>
            <p:ph type="title"/>
          </p:nvPr>
        </p:nvSpPr>
        <p:spPr>
          <a:xfrm>
            <a:off x="599769" y="365125"/>
            <a:ext cx="10933470" cy="1325563"/>
          </a:xfrm>
        </p:spPr>
        <p:txBody>
          <a:bodyPr/>
          <a:lstStyle/>
          <a:p>
            <a:r>
              <a:rPr lang="en-IN" b="1" dirty="0">
                <a:latin typeface="Times New Roman" panose="02020603050405020304" pitchFamily="18" charset="0"/>
                <a:cs typeface="Times New Roman" panose="02020603050405020304" pitchFamily="18" charset="0"/>
              </a:rPr>
              <a:t>Stacked Bar Chart of Seasonal Temperature</a:t>
            </a:r>
          </a:p>
        </p:txBody>
      </p:sp>
      <p:pic>
        <p:nvPicPr>
          <p:cNvPr id="5" name="Content Placeholder 4">
            <a:extLst>
              <a:ext uri="{FF2B5EF4-FFF2-40B4-BE49-F238E27FC236}">
                <a16:creationId xmlns:a16="http://schemas.microsoft.com/office/drawing/2014/main" id="{0AE0F65B-2400-D313-319B-57B4DECD16F4}"/>
              </a:ext>
            </a:extLst>
          </p:cNvPr>
          <p:cNvPicPr>
            <a:picLocks noGrp="1" noChangeAspect="1"/>
          </p:cNvPicPr>
          <p:nvPr>
            <p:ph idx="1"/>
          </p:nvPr>
        </p:nvPicPr>
        <p:blipFill>
          <a:blip r:embed="rId2"/>
          <a:stretch>
            <a:fillRect/>
          </a:stretch>
        </p:blipFill>
        <p:spPr>
          <a:xfrm>
            <a:off x="2710044" y="1825625"/>
            <a:ext cx="6771912" cy="4351338"/>
          </a:xfrm>
        </p:spPr>
      </p:pic>
    </p:spTree>
    <p:extLst>
      <p:ext uri="{BB962C8B-B14F-4D97-AF65-F5344CB8AC3E}">
        <p14:creationId xmlns:p14="http://schemas.microsoft.com/office/powerpoint/2010/main" val="16286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A782-567C-D3E3-1AAB-5F8FC55B40E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Swarm Plot of Seasonal Temperatures</a:t>
            </a:r>
          </a:p>
        </p:txBody>
      </p:sp>
      <p:pic>
        <p:nvPicPr>
          <p:cNvPr id="5" name="Content Placeholder 4">
            <a:extLst>
              <a:ext uri="{FF2B5EF4-FFF2-40B4-BE49-F238E27FC236}">
                <a16:creationId xmlns:a16="http://schemas.microsoft.com/office/drawing/2014/main" id="{BBEF50CA-D1B3-9F31-7F61-35141C44BD25}"/>
              </a:ext>
            </a:extLst>
          </p:cNvPr>
          <p:cNvPicPr>
            <a:picLocks noGrp="1" noChangeAspect="1"/>
          </p:cNvPicPr>
          <p:nvPr>
            <p:ph idx="1"/>
          </p:nvPr>
        </p:nvPicPr>
        <p:blipFill>
          <a:blip r:embed="rId2"/>
          <a:stretch>
            <a:fillRect/>
          </a:stretch>
        </p:blipFill>
        <p:spPr>
          <a:xfrm>
            <a:off x="2609543" y="1825625"/>
            <a:ext cx="6972914" cy="4351338"/>
          </a:xfrm>
        </p:spPr>
      </p:pic>
    </p:spTree>
    <p:extLst>
      <p:ext uri="{BB962C8B-B14F-4D97-AF65-F5344CB8AC3E}">
        <p14:creationId xmlns:p14="http://schemas.microsoft.com/office/powerpoint/2010/main" val="370564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D42D-EB7A-0149-0C18-20AB35BD9C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Final Observations</a:t>
            </a:r>
          </a:p>
        </p:txBody>
      </p:sp>
      <p:sp>
        <p:nvSpPr>
          <p:cNvPr id="3" name="Content Placeholder 2">
            <a:extLst>
              <a:ext uri="{FF2B5EF4-FFF2-40B4-BE49-F238E27FC236}">
                <a16:creationId xmlns:a16="http://schemas.microsoft.com/office/drawing/2014/main" id="{F943D6B7-1D4D-C889-DA5E-3F3CBF3576EB}"/>
              </a:ext>
            </a:extLst>
          </p:cNvPr>
          <p:cNvSpPr>
            <a:spLocks noGrp="1"/>
          </p:cNvSpPr>
          <p:nvPr>
            <p:ph idx="1"/>
          </p:nvPr>
        </p:nvSpPr>
        <p:spPr>
          <a:xfrm>
            <a:off x="838200" y="1602658"/>
            <a:ext cx="10515600" cy="4574305"/>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Analysis of Annual and Seasonal Temperature Trends with Data </a:t>
            </a:r>
            <a:r>
              <a:rPr lang="en-US" sz="2000" dirty="0" err="1">
                <a:latin typeface="Times New Roman" panose="02020603050405020304" pitchFamily="18" charset="0"/>
                <a:cs typeface="Times New Roman" panose="02020603050405020304" pitchFamily="18" charset="0"/>
              </a:rPr>
              <a:t>CleaningThe</a:t>
            </a:r>
            <a:r>
              <a:rPr lang="en-US" sz="2000" dirty="0">
                <a:latin typeface="Times New Roman" panose="02020603050405020304" pitchFamily="18" charset="0"/>
                <a:cs typeface="Times New Roman" panose="02020603050405020304" pitchFamily="18" charset="0"/>
              </a:rPr>
              <a:t> dataset contains annual and seasonal temperature measurements across various years. We have performed data cleaning and used different visualizations to understand temperature trends and patterns.</a:t>
            </a:r>
          </a:p>
          <a:p>
            <a:pPr marL="0" indent="0" algn="just">
              <a:buNone/>
            </a:pPr>
            <a:r>
              <a:rPr lang="en-US" sz="2000" dirty="0">
                <a:latin typeface="Times New Roman" panose="02020603050405020304" pitchFamily="18" charset="0"/>
                <a:cs typeface="Times New Roman" panose="02020603050405020304" pitchFamily="18" charset="0"/>
              </a:rPr>
              <a:t>Data Cleaning </a:t>
            </a:r>
            <a:r>
              <a:rPr lang="en-US" sz="2000" dirty="0" err="1">
                <a:latin typeface="Times New Roman" panose="02020603050405020304" pitchFamily="18" charset="0"/>
                <a:cs typeface="Times New Roman" panose="02020603050405020304" pitchFamily="18" charset="0"/>
              </a:rPr>
              <a:t>Process:Before</a:t>
            </a:r>
            <a:r>
              <a:rPr lang="en-US" sz="2000" dirty="0">
                <a:latin typeface="Times New Roman" panose="02020603050405020304" pitchFamily="18" charset="0"/>
                <a:cs typeface="Times New Roman" panose="02020603050405020304" pitchFamily="18" charset="0"/>
              </a:rPr>
              <a:t> analyzing the data, we applied the following cleaning steps to ensure accuracy and consistency:</a:t>
            </a:r>
          </a:p>
          <a:p>
            <a:pPr marL="0" indent="0" algn="just">
              <a:buNone/>
            </a:pPr>
            <a:r>
              <a:rPr lang="en-US" sz="2000" dirty="0">
                <a:latin typeface="Times New Roman" panose="02020603050405020304" pitchFamily="18" charset="0"/>
                <a:cs typeface="Times New Roman" panose="02020603050405020304" pitchFamily="18" charset="0"/>
              </a:rPr>
              <a:t>1.Handling Missing Values:  </a:t>
            </a:r>
          </a:p>
          <a:p>
            <a:pPr marL="0" indent="0" algn="just">
              <a:buNone/>
            </a:pPr>
            <a:r>
              <a:rPr lang="en-US" sz="2000" dirty="0">
                <a:latin typeface="Times New Roman" panose="02020603050405020304" pitchFamily="18" charset="0"/>
                <a:cs typeface="Times New Roman" panose="02020603050405020304" pitchFamily="18" charset="0"/>
              </a:rPr>
              <a:t> - Converted all temperature columns to numeric format and replaced non-numeric values with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 Used the mean values of respective columns to fill in missing temperature data.   - For missing YEAR values, we replaced them with the mean year value.</a:t>
            </a:r>
          </a:p>
          <a:p>
            <a:pPr marL="0" indent="0" algn="just">
              <a:buNone/>
            </a:pPr>
            <a:r>
              <a:rPr lang="en-US" sz="2000" dirty="0">
                <a:latin typeface="Times New Roman" panose="02020603050405020304" pitchFamily="18" charset="0"/>
                <a:cs typeface="Times New Roman" panose="02020603050405020304" pitchFamily="18" charset="0"/>
              </a:rPr>
              <a:t>2. Data Type Conversion:   - Converted YEAR and temperature columns (ANNUAL, JAN-FEB, MAR-MAY, JUN-SEP, OCT-DEC) to integer format for consistency.</a:t>
            </a:r>
          </a:p>
          <a:p>
            <a:pPr marL="0" indent="0" algn="just">
              <a:buNone/>
            </a:pPr>
            <a:r>
              <a:rPr lang="en-US" sz="2000" dirty="0">
                <a:latin typeface="Times New Roman" panose="02020603050405020304" pitchFamily="18" charset="0"/>
                <a:cs typeface="Times New Roman" panose="02020603050405020304" pitchFamily="18" charset="0"/>
              </a:rPr>
              <a:t>3. Removing Duplicates:   - Checked for duplicate rows and removed them if any were found.</a:t>
            </a:r>
          </a:p>
          <a:p>
            <a:pPr marL="0" indent="0" algn="just">
              <a:buNone/>
            </a:pPr>
            <a:r>
              <a:rPr lang="en-US" sz="2000" dirty="0">
                <a:latin typeface="Times New Roman" panose="02020603050405020304" pitchFamily="18" charset="0"/>
                <a:cs typeface="Times New Roman" panose="02020603050405020304" pitchFamily="18" charset="0"/>
              </a:rPr>
              <a:t>4. Standardizing Column Names:   - Ensured all column names were uniform and properly formatted for easier processing.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8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2D0A-4AF5-3576-1858-889EC1EF679F}"/>
              </a:ext>
            </a:extLst>
          </p:cNvPr>
          <p:cNvSpPr>
            <a:spLocks noGrp="1"/>
          </p:cNvSpPr>
          <p:nvPr>
            <p:ph type="title"/>
          </p:nvPr>
        </p:nvSpPr>
        <p:spPr>
          <a:xfrm>
            <a:off x="838200" y="681037"/>
            <a:ext cx="10515600" cy="1009651"/>
          </a:xfrm>
        </p:spPr>
        <p:txBody>
          <a:bodyPr>
            <a:normAutofit fontScale="90000"/>
          </a:bodyPr>
          <a:lstStyle/>
          <a:p>
            <a:r>
              <a:rPr lang="en-US" b="1" dirty="0">
                <a:latin typeface="Times New Roman" panose="02020603050405020304" pitchFamily="18" charset="0"/>
                <a:cs typeface="Times New Roman" panose="02020603050405020304" pitchFamily="18" charset="0"/>
              </a:rPr>
              <a:t>Temperature Trend Analysis</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4EE65A-541E-64BA-FB54-1E04EDC2A601}"/>
              </a:ext>
            </a:extLst>
          </p:cNvPr>
          <p:cNvSpPr>
            <a:spLocks noGrp="1"/>
          </p:cNvSpPr>
          <p:nvPr>
            <p:ph idx="1"/>
          </p:nvPr>
        </p:nvSpPr>
        <p:spPr>
          <a:xfrm>
            <a:off x="838200" y="1936955"/>
            <a:ext cx="10515600" cy="4240008"/>
          </a:xfrm>
        </p:spPr>
        <p:txBody>
          <a:bodyPr>
            <a:normAutofit/>
          </a:bodyPr>
          <a:lstStyle/>
          <a:p>
            <a:pPr marL="514350" indent="-514350" algn="just">
              <a:buAutoNum type="arabicPeriod"/>
            </a:pPr>
            <a:r>
              <a:rPr lang="en-US" sz="2000" dirty="0">
                <a:latin typeface="Times New Roman" panose="02020603050405020304" pitchFamily="18" charset="0"/>
                <a:cs typeface="Times New Roman" panose="02020603050405020304" pitchFamily="18" charset="0"/>
              </a:rPr>
              <a:t>Annual Temperature Trend- A line chart visualizes the trend of annual average temperatures over time.- Helps identify whether global temperatures are rising, stable, or declining.</a:t>
            </a:r>
          </a:p>
          <a:p>
            <a:pPr marL="514350" indent="-514350" algn="just">
              <a:buAutoNum type="arabicPeriod"/>
            </a:pPr>
            <a:r>
              <a:rPr lang="en-US" sz="2000" dirty="0">
                <a:latin typeface="Times New Roman" panose="02020603050405020304" pitchFamily="18" charset="0"/>
                <a:cs typeface="Times New Roman" panose="02020603050405020304" pitchFamily="18" charset="0"/>
              </a:rPr>
              <a:t> Decadal Temperature Changes- Instead of analyzing each year separately, we group data by decades.- This smoothens fluctuations and highlights long-term climate shifts.</a:t>
            </a:r>
          </a:p>
          <a:p>
            <a:pPr marL="514350" indent="-514350" algn="just">
              <a:buAutoNum type="arabicPeriod"/>
            </a:pPr>
            <a:r>
              <a:rPr lang="en-US" sz="2000" dirty="0">
                <a:latin typeface="Times New Roman" panose="02020603050405020304" pitchFamily="18" charset="0"/>
                <a:cs typeface="Times New Roman" panose="02020603050405020304" pitchFamily="18" charset="0"/>
              </a:rPr>
              <a:t>Seasonal Temperature Variations- Line charts for different seasons: Winter (Jan-Feb), Summer (Mar-May), Monsoon (Jun-Sep), and Post-Monsoon (Oct-Dec).- Helps compare how temperatures in each season have changed over time.</a:t>
            </a:r>
          </a:p>
          <a:p>
            <a:pPr marL="514350" indent="-514350" algn="just">
              <a:buAutoNum type="arabicPeriod"/>
            </a:pPr>
            <a:r>
              <a:rPr lang="en-US" sz="2000" dirty="0">
                <a:latin typeface="Times New Roman" panose="02020603050405020304" pitchFamily="18" charset="0"/>
                <a:cs typeface="Times New Roman" panose="02020603050405020304" pitchFamily="18" charset="0"/>
              </a:rPr>
              <a:t>Yearly Temperature Distribution (Boxplot)- A boxplot shows temperature variations across different decades.- Useful for detecting outliers and overall distribution changes.</a:t>
            </a:r>
          </a:p>
          <a:p>
            <a:pPr marL="514350" indent="-514350" algn="just">
              <a:buAutoNum type="arabicPeriod"/>
            </a:pPr>
            <a:r>
              <a:rPr lang="en-US" sz="2000" dirty="0">
                <a:latin typeface="Times New Roman" panose="02020603050405020304" pitchFamily="18" charset="0"/>
                <a:cs typeface="Times New Roman" panose="02020603050405020304" pitchFamily="18" charset="0"/>
              </a:rPr>
              <a:t>Histogram of Temperature Ranges- A histogram displays the frequency of temperature values.- Helps identify common temperature ranges in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59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5F7C-4E0E-DB71-6197-F2338DAC599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030436F-67BA-F12B-7449-52CD9F3E7305}"/>
              </a:ext>
            </a:extLst>
          </p:cNvPr>
          <p:cNvSpPr>
            <a:spLocks noGrp="1"/>
          </p:cNvSpPr>
          <p:nvPr>
            <p:ph idx="1"/>
          </p:nvPr>
        </p:nvSpPr>
        <p:spPr>
          <a:xfrm>
            <a:off x="838200" y="1690689"/>
            <a:ext cx="10515600" cy="4486274"/>
          </a:xfrm>
        </p:spPr>
        <p:txBody>
          <a:bodyPr>
            <a:normAutofit/>
          </a:bodyPr>
          <a:lstStyle/>
          <a:p>
            <a:pPr marL="0" indent="0" algn="just">
              <a:lnSpc>
                <a:spcPct val="150000"/>
              </a:lnSpc>
              <a:buNone/>
            </a:pPr>
            <a:r>
              <a:rPr lang="en-US" sz="2000" b="0" i="0" dirty="0">
                <a:effectLst/>
                <a:latin typeface="Times New Roman" panose="02020603050405020304" pitchFamily="18" charset="0"/>
                <a:cs typeface="Times New Roman" panose="02020603050405020304" pitchFamily="18" charset="0"/>
              </a:rPr>
              <a:t>Annual and seasonal mean temperature analysis is essential for understanding climate trends and their broader impact on the environment, agriculture, public health, and disaster preparedness. The annual mean temperature represents the average temperature recorded over a year, offering insights into long-term climatic shifts, while the seasonal mean temperature focuses on specific seasons, helping to identify patterns such as warming trends in summer or extreme cold events in winter. Analyzing these temperature variations is crucial in assessing the effects of climate change, predicting weather anomalies, and formulating policies for sustainable development. Rising temperatures can influence agricultural productivity, alter ecosystems, and increase the frequency of extreme weather events like heatwaves and droughts.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706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F9AC-9E4C-4378-67CE-F2EA717AE6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3C85ED-8BF5-32E2-A84C-2CD6803E12D3}"/>
              </a:ext>
            </a:extLst>
          </p:cNvPr>
          <p:cNvSpPr>
            <a:spLocks noGrp="1"/>
          </p:cNvSpPr>
          <p:nvPr>
            <p:ph idx="1"/>
          </p:nvPr>
        </p:nvSpPr>
        <p:spPr>
          <a:xfrm>
            <a:off x="838200" y="1986115"/>
            <a:ext cx="10515600" cy="419084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6. Scatter Plot of Temperature vs Year- Each point represents a year's temperature.- Helps identify clusters or anomalies in temperature trends.</a:t>
            </a:r>
          </a:p>
          <a:p>
            <a:pPr marL="0" indent="0" algn="just">
              <a:buNone/>
            </a:pPr>
            <a:r>
              <a:rPr lang="en-US" sz="2000" dirty="0">
                <a:latin typeface="Times New Roman" panose="02020603050405020304" pitchFamily="18" charset="0"/>
                <a:cs typeface="Times New Roman" panose="02020603050405020304" pitchFamily="18" charset="0"/>
              </a:rPr>
              <a:t>7. Rolling Average Trend- A smoothed line (rolling average) reduces short-term fluctuations.- Makes long-term warming or cooling trends clearer.</a:t>
            </a:r>
          </a:p>
          <a:p>
            <a:pPr marL="0" indent="0" algn="just">
              <a:buNone/>
            </a:pPr>
            <a:r>
              <a:rPr lang="en-US" sz="2000" dirty="0">
                <a:latin typeface="Times New Roman" panose="02020603050405020304" pitchFamily="18" charset="0"/>
                <a:cs typeface="Times New Roman" panose="02020603050405020304" pitchFamily="18" charset="0"/>
              </a:rPr>
              <a:t>8. Comparing Decades with Bar Charts- A bar chart compares average temperatures across decades.- Helps identify which decade was the warmest or coldest.</a:t>
            </a:r>
          </a:p>
          <a:p>
            <a:pPr marL="0" indent="0" algn="just">
              <a:buNone/>
            </a:pPr>
            <a:r>
              <a:rPr lang="en-US" sz="2000" dirty="0">
                <a:latin typeface="Times New Roman" panose="02020603050405020304" pitchFamily="18" charset="0"/>
                <a:cs typeface="Times New Roman" panose="02020603050405020304" pitchFamily="18" charset="0"/>
              </a:rPr>
              <a:t>9. Correlation Heatmap- A heatmap shows relationships between different seasonal temperatures.- Helps determine if warming is consistent across all seasons.</a:t>
            </a:r>
          </a:p>
          <a:p>
            <a:pPr marL="0" indent="0" algn="just">
              <a:buNone/>
            </a:pPr>
            <a:r>
              <a:rPr lang="en-US" sz="2000" dirty="0">
                <a:latin typeface="Times New Roman" panose="02020603050405020304" pitchFamily="18" charset="0"/>
                <a:cs typeface="Times New Roman" panose="02020603050405020304" pitchFamily="18" charset="0"/>
              </a:rPr>
              <a:t>10. Temperature Anomalies Over Time- A deviation chart shows how each year's temperature compares to a long-</a:t>
            </a:r>
            <a:r>
              <a:rPr lang="en-US" sz="2000" dirty="0" err="1">
                <a:latin typeface="Times New Roman" panose="02020603050405020304" pitchFamily="18" charset="0"/>
                <a:cs typeface="Times New Roman" panose="02020603050405020304" pitchFamily="18" charset="0"/>
              </a:rPr>
              <a:t>teights</a:t>
            </a:r>
            <a:r>
              <a:rPr lang="en-US" sz="2000" dirty="0">
                <a:latin typeface="Times New Roman" panose="02020603050405020304" pitchFamily="18" charset="0"/>
                <a:cs typeface="Times New Roman" panose="02020603050405020304" pitchFamily="18" charset="0"/>
              </a:rPr>
              <a:t> into climate trends and the impact of global warming over 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534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0714-5A0B-EB05-B238-6CD0FAE837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0667E8-0615-45BF-6802-512A0574E31C}"/>
              </a:ext>
            </a:extLst>
          </p:cNvPr>
          <p:cNvSpPr>
            <a:spLocks noGrp="1"/>
          </p:cNvSpPr>
          <p:nvPr>
            <p:ph idx="1"/>
          </p:nvPr>
        </p:nvSpPr>
        <p:spPr>
          <a:xfrm>
            <a:off x="3716594" y="2841523"/>
            <a:ext cx="7637206" cy="3335440"/>
          </a:xfrm>
        </p:spPr>
        <p:txBody>
          <a:bodyPr>
            <a:normAutofit/>
          </a:bodyPr>
          <a:lstStyle/>
          <a:p>
            <a:pPr marL="0" indent="0">
              <a:buNone/>
            </a:pPr>
            <a:r>
              <a:rPr lang="en-IN"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6881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52D2-6F63-65D9-C1DA-D70FF951216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5091A19-287B-C3A0-95C3-23C614AEB9E0}"/>
              </a:ext>
            </a:extLst>
          </p:cNvPr>
          <p:cNvSpPr>
            <a:spLocks noGrp="1"/>
          </p:cNvSpPr>
          <p:nvPr>
            <p:ph idx="1"/>
          </p:nvPr>
        </p:nvSpPr>
        <p:spPr/>
        <p:txBody>
          <a:bodyPr>
            <a:normAutofit/>
          </a:bodyPr>
          <a:lstStyle/>
          <a:p>
            <a:pPr marL="0" indent="0" algn="just">
              <a:lnSpc>
                <a:spcPct val="150000"/>
              </a:lnSpc>
              <a:buNone/>
            </a:pPr>
            <a:r>
              <a:rPr lang="en-US" sz="2000" b="0" i="0" dirty="0">
                <a:effectLst/>
                <a:latin typeface="Times New Roman" panose="02020603050405020304" pitchFamily="18" charset="0"/>
                <a:cs typeface="Times New Roman" panose="02020603050405020304" pitchFamily="18" charset="0"/>
              </a:rPr>
              <a:t>Additionally, temperature fluctuations have direct implications for public health, as extreme conditions can lead to heat stress or cold-related illnesses. By studying annual and seasonal temperature data, researchers and policymakers can make informed decisions to mitigate climate risks, improve urban planning, and develop strategies for a sustainable and resilient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66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888C-9D26-C31A-A902-96ABEBE2CDB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Overview</a:t>
            </a:r>
          </a:p>
        </p:txBody>
      </p:sp>
      <p:pic>
        <p:nvPicPr>
          <p:cNvPr id="5" name="Content Placeholder 4">
            <a:extLst>
              <a:ext uri="{FF2B5EF4-FFF2-40B4-BE49-F238E27FC236}">
                <a16:creationId xmlns:a16="http://schemas.microsoft.com/office/drawing/2014/main" id="{48DC288C-6E81-A9B6-211C-C2953F632BA5}"/>
              </a:ext>
            </a:extLst>
          </p:cNvPr>
          <p:cNvPicPr>
            <a:picLocks noGrp="1" noChangeAspect="1"/>
          </p:cNvPicPr>
          <p:nvPr>
            <p:ph idx="1"/>
          </p:nvPr>
        </p:nvPicPr>
        <p:blipFill>
          <a:blip r:embed="rId2"/>
          <a:stretch>
            <a:fillRect/>
          </a:stretch>
        </p:blipFill>
        <p:spPr>
          <a:xfrm>
            <a:off x="3573114" y="1471662"/>
            <a:ext cx="5492228" cy="4928425"/>
          </a:xfrm>
        </p:spPr>
      </p:pic>
    </p:spTree>
    <p:extLst>
      <p:ext uri="{BB962C8B-B14F-4D97-AF65-F5344CB8AC3E}">
        <p14:creationId xmlns:p14="http://schemas.microsoft.com/office/powerpoint/2010/main" val="334776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7139-9ED8-2F24-2ED3-9D2DD8EA652D}"/>
              </a:ext>
            </a:extLst>
          </p:cNvPr>
          <p:cNvSpPr>
            <a:spLocks noGrp="1"/>
          </p:cNvSpPr>
          <p:nvPr>
            <p:ph type="title"/>
          </p:nvPr>
        </p:nvSpPr>
        <p:spPr>
          <a:xfrm>
            <a:off x="838200" y="681037"/>
            <a:ext cx="10515600" cy="833131"/>
          </a:xfrm>
        </p:spPr>
        <p:txBody>
          <a:bodyPr>
            <a:normAutofit fontScale="90000"/>
          </a:bodyPr>
          <a:lstStyle/>
          <a:p>
            <a:r>
              <a:rPr lang="en-US" b="1" dirty="0">
                <a:latin typeface="Times New Roman" panose="02020603050405020304" pitchFamily="18" charset="0"/>
                <a:cs typeface="Times New Roman" panose="02020603050405020304" pitchFamily="18" charset="0"/>
              </a:rPr>
              <a:t>Column Description</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779703-3B07-943D-12D9-FA1E8FE7E45D}"/>
              </a:ext>
            </a:extLst>
          </p:cNvPr>
          <p:cNvSpPr>
            <a:spLocks noGrp="1"/>
          </p:cNvSpPr>
          <p:nvPr>
            <p:ph idx="1"/>
          </p:nvPr>
        </p:nvSpPr>
        <p:spPr>
          <a:xfrm>
            <a:off x="838200" y="2261419"/>
            <a:ext cx="10515600" cy="391554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1.Year - The year of recorded temperature data. </a:t>
            </a:r>
          </a:p>
          <a:p>
            <a:pPr marL="0" indent="0" algn="just">
              <a:buNone/>
            </a:pPr>
            <a:r>
              <a:rPr lang="en-US" sz="2000" dirty="0">
                <a:latin typeface="Times New Roman" panose="02020603050405020304" pitchFamily="18" charset="0"/>
                <a:cs typeface="Times New Roman" panose="02020603050405020304" pitchFamily="18" charset="0"/>
              </a:rPr>
              <a:t>2. Annual - The annual mean temperature recorded for the given year.  </a:t>
            </a:r>
          </a:p>
          <a:p>
            <a:pPr marL="0" indent="0" algn="just">
              <a:buNone/>
            </a:pPr>
            <a:r>
              <a:rPr lang="en-US" sz="2000" dirty="0">
                <a:latin typeface="Times New Roman" panose="02020603050405020304" pitchFamily="18" charset="0"/>
                <a:cs typeface="Times New Roman" panose="02020603050405020304" pitchFamily="18" charset="0"/>
              </a:rPr>
              <a:t>3. Jan-Feb - The mean temperature recorded for the months of January and February.  </a:t>
            </a:r>
          </a:p>
          <a:p>
            <a:pPr marL="0" indent="0" algn="just">
              <a:buNone/>
            </a:pPr>
            <a:r>
              <a:rPr lang="en-US" sz="2000" dirty="0">
                <a:latin typeface="Times New Roman" panose="02020603050405020304" pitchFamily="18" charset="0"/>
                <a:cs typeface="Times New Roman" panose="02020603050405020304" pitchFamily="18" charset="0"/>
              </a:rPr>
              <a:t>4. Mar-May - The mean temperature recorded for the months of March, April, and May.  </a:t>
            </a:r>
          </a:p>
          <a:p>
            <a:pPr marL="0" indent="0" algn="just">
              <a:buNone/>
            </a:pPr>
            <a:r>
              <a:rPr lang="en-US" sz="2000" dirty="0">
                <a:latin typeface="Times New Roman" panose="02020603050405020304" pitchFamily="18" charset="0"/>
                <a:cs typeface="Times New Roman" panose="02020603050405020304" pitchFamily="18" charset="0"/>
              </a:rPr>
              <a:t>5. Jun-Sep - The mean temperature recorded for the months of June, July, August, and September.  </a:t>
            </a:r>
          </a:p>
          <a:p>
            <a:pPr marL="0" indent="0" algn="just">
              <a:buNone/>
            </a:pPr>
            <a:r>
              <a:rPr lang="en-US" sz="2000" dirty="0">
                <a:latin typeface="Times New Roman" panose="02020603050405020304" pitchFamily="18" charset="0"/>
                <a:cs typeface="Times New Roman" panose="02020603050405020304" pitchFamily="18" charset="0"/>
              </a:rPr>
              <a:t>6. Oct-Dec - The mean temperature recorded for the months of October, November, and December.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17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F9E6-4178-8715-57D9-E9B9A3A828E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Cleaning</a:t>
            </a:r>
          </a:p>
        </p:txBody>
      </p:sp>
      <p:pic>
        <p:nvPicPr>
          <p:cNvPr id="9" name="Content Placeholder 8">
            <a:extLst>
              <a:ext uri="{FF2B5EF4-FFF2-40B4-BE49-F238E27FC236}">
                <a16:creationId xmlns:a16="http://schemas.microsoft.com/office/drawing/2014/main" id="{06D05FB7-4F7A-9DBE-9DB5-208BB419E909}"/>
              </a:ext>
            </a:extLst>
          </p:cNvPr>
          <p:cNvPicPr>
            <a:picLocks noGrp="1" noChangeAspect="1"/>
          </p:cNvPicPr>
          <p:nvPr>
            <p:ph idx="1"/>
          </p:nvPr>
        </p:nvPicPr>
        <p:blipFill>
          <a:blip r:embed="rId2"/>
          <a:stretch>
            <a:fillRect/>
          </a:stretch>
        </p:blipFill>
        <p:spPr>
          <a:xfrm>
            <a:off x="1111046" y="1816574"/>
            <a:ext cx="9556955" cy="1550974"/>
          </a:xfrm>
        </p:spPr>
      </p:pic>
      <p:pic>
        <p:nvPicPr>
          <p:cNvPr id="13" name="Picture 12">
            <a:extLst>
              <a:ext uri="{FF2B5EF4-FFF2-40B4-BE49-F238E27FC236}">
                <a16:creationId xmlns:a16="http://schemas.microsoft.com/office/drawing/2014/main" id="{125F0031-3A9A-CA2B-97A9-E65006810962}"/>
              </a:ext>
            </a:extLst>
          </p:cNvPr>
          <p:cNvPicPr>
            <a:picLocks noChangeAspect="1"/>
          </p:cNvPicPr>
          <p:nvPr/>
        </p:nvPicPr>
        <p:blipFill>
          <a:blip r:embed="rId3"/>
          <a:stretch>
            <a:fillRect/>
          </a:stretch>
        </p:blipFill>
        <p:spPr>
          <a:xfrm>
            <a:off x="6418807" y="3775448"/>
            <a:ext cx="1733792" cy="1981477"/>
          </a:xfrm>
          <a:prstGeom prst="rect">
            <a:avLst/>
          </a:prstGeom>
        </p:spPr>
      </p:pic>
      <p:pic>
        <p:nvPicPr>
          <p:cNvPr id="15" name="Picture 14">
            <a:extLst>
              <a:ext uri="{FF2B5EF4-FFF2-40B4-BE49-F238E27FC236}">
                <a16:creationId xmlns:a16="http://schemas.microsoft.com/office/drawing/2014/main" id="{DB38C6C5-D9AE-4A95-83AC-EECA637F4CED}"/>
              </a:ext>
            </a:extLst>
          </p:cNvPr>
          <p:cNvPicPr>
            <a:picLocks noChangeAspect="1"/>
          </p:cNvPicPr>
          <p:nvPr/>
        </p:nvPicPr>
        <p:blipFill>
          <a:blip r:embed="rId4"/>
          <a:stretch>
            <a:fillRect/>
          </a:stretch>
        </p:blipFill>
        <p:spPr>
          <a:xfrm>
            <a:off x="1214620" y="3455366"/>
            <a:ext cx="4001058" cy="3086531"/>
          </a:xfrm>
          <a:prstGeom prst="rect">
            <a:avLst/>
          </a:prstGeom>
        </p:spPr>
      </p:pic>
    </p:spTree>
    <p:extLst>
      <p:ext uri="{BB962C8B-B14F-4D97-AF65-F5344CB8AC3E}">
        <p14:creationId xmlns:p14="http://schemas.microsoft.com/office/powerpoint/2010/main" val="375592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8D26-9015-5F60-118F-8FC9478DE6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Cleaned data</a:t>
            </a:r>
          </a:p>
        </p:txBody>
      </p:sp>
      <p:pic>
        <p:nvPicPr>
          <p:cNvPr id="5" name="Content Placeholder 4">
            <a:extLst>
              <a:ext uri="{FF2B5EF4-FFF2-40B4-BE49-F238E27FC236}">
                <a16:creationId xmlns:a16="http://schemas.microsoft.com/office/drawing/2014/main" id="{ECEF2B74-8112-6910-754D-87AF5995B5B3}"/>
              </a:ext>
            </a:extLst>
          </p:cNvPr>
          <p:cNvPicPr>
            <a:picLocks noGrp="1" noChangeAspect="1"/>
          </p:cNvPicPr>
          <p:nvPr>
            <p:ph idx="1"/>
          </p:nvPr>
        </p:nvPicPr>
        <p:blipFill>
          <a:blip r:embed="rId2"/>
          <a:stretch>
            <a:fillRect/>
          </a:stretch>
        </p:blipFill>
        <p:spPr>
          <a:xfrm>
            <a:off x="3517556" y="2141603"/>
            <a:ext cx="5668166" cy="2362530"/>
          </a:xfrm>
        </p:spPr>
      </p:pic>
    </p:spTree>
    <p:extLst>
      <p:ext uri="{BB962C8B-B14F-4D97-AF65-F5344CB8AC3E}">
        <p14:creationId xmlns:p14="http://schemas.microsoft.com/office/powerpoint/2010/main" val="256354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1C65-2D1B-4B5F-D6E6-38F7EA28DC6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Annual </a:t>
            </a:r>
            <a:r>
              <a:rPr lang="en-IN" b="1">
                <a:latin typeface="Times New Roman" panose="02020603050405020304" pitchFamily="18" charset="0"/>
                <a:cs typeface="Times New Roman" panose="02020603050405020304" pitchFamily="18" charset="0"/>
              </a:rPr>
              <a:t>Temperature trend(1901-2021)</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A81D2F4-3DB8-CA8C-9469-8FD1007A0101}"/>
              </a:ext>
            </a:extLst>
          </p:cNvPr>
          <p:cNvPicPr>
            <a:picLocks noGrp="1" noChangeAspect="1"/>
          </p:cNvPicPr>
          <p:nvPr>
            <p:ph idx="1"/>
          </p:nvPr>
        </p:nvPicPr>
        <p:blipFill>
          <a:blip r:embed="rId2"/>
          <a:stretch>
            <a:fillRect/>
          </a:stretch>
        </p:blipFill>
        <p:spPr>
          <a:xfrm>
            <a:off x="838200" y="1921326"/>
            <a:ext cx="10515600" cy="4159935"/>
          </a:xfrm>
        </p:spPr>
      </p:pic>
    </p:spTree>
    <p:extLst>
      <p:ext uri="{BB962C8B-B14F-4D97-AF65-F5344CB8AC3E}">
        <p14:creationId xmlns:p14="http://schemas.microsoft.com/office/powerpoint/2010/main" val="281990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9F75-0664-4F17-FF19-395AEB77EE40}"/>
              </a:ext>
            </a:extLst>
          </p:cNvPr>
          <p:cNvSpPr>
            <a:spLocks noGrp="1"/>
          </p:cNvSpPr>
          <p:nvPr>
            <p:ph type="title"/>
          </p:nvPr>
        </p:nvSpPr>
        <p:spPr>
          <a:xfrm>
            <a:off x="363794" y="365125"/>
            <a:ext cx="11533238" cy="1325563"/>
          </a:xfrm>
        </p:spPr>
        <p:txBody>
          <a:bodyPr/>
          <a:lstStyle/>
          <a:p>
            <a:r>
              <a:rPr lang="en-IN" b="1" dirty="0">
                <a:latin typeface="Times New Roman" panose="02020603050405020304" pitchFamily="18" charset="0"/>
                <a:cs typeface="Times New Roman" panose="02020603050405020304" pitchFamily="18" charset="0"/>
              </a:rPr>
              <a:t>Seasonal Temperature Distribution(1901-2021)</a:t>
            </a:r>
          </a:p>
        </p:txBody>
      </p:sp>
      <p:pic>
        <p:nvPicPr>
          <p:cNvPr id="5" name="Content Placeholder 4">
            <a:extLst>
              <a:ext uri="{FF2B5EF4-FFF2-40B4-BE49-F238E27FC236}">
                <a16:creationId xmlns:a16="http://schemas.microsoft.com/office/drawing/2014/main" id="{1BF87E23-9F86-784E-F872-21131EB1DF1B}"/>
              </a:ext>
            </a:extLst>
          </p:cNvPr>
          <p:cNvPicPr>
            <a:picLocks noGrp="1" noChangeAspect="1"/>
          </p:cNvPicPr>
          <p:nvPr>
            <p:ph idx="1"/>
          </p:nvPr>
        </p:nvPicPr>
        <p:blipFill>
          <a:blip r:embed="rId2"/>
          <a:stretch>
            <a:fillRect/>
          </a:stretch>
        </p:blipFill>
        <p:spPr>
          <a:xfrm>
            <a:off x="2280557" y="1825624"/>
            <a:ext cx="8033482" cy="4580909"/>
          </a:xfrm>
        </p:spPr>
      </p:pic>
    </p:spTree>
    <p:extLst>
      <p:ext uri="{BB962C8B-B14F-4D97-AF65-F5344CB8AC3E}">
        <p14:creationId xmlns:p14="http://schemas.microsoft.com/office/powerpoint/2010/main" val="582586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787</Words>
  <Application>Microsoft Office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Government Dataset</vt:lpstr>
      <vt:lpstr>Introduction</vt:lpstr>
      <vt:lpstr>Introduction</vt:lpstr>
      <vt:lpstr>Overview</vt:lpstr>
      <vt:lpstr>Column Description </vt:lpstr>
      <vt:lpstr>Data Cleaning</vt:lpstr>
      <vt:lpstr>Cleaned data</vt:lpstr>
      <vt:lpstr>Annual Temperature trend(1901-2021)</vt:lpstr>
      <vt:lpstr>Seasonal Temperature Distribution(1901-2021)</vt:lpstr>
      <vt:lpstr>Hottest Decade</vt:lpstr>
      <vt:lpstr>Annual vs. Summer Temperature</vt:lpstr>
      <vt:lpstr>Average Seasonal Temperatures</vt:lpstr>
      <vt:lpstr>Correlation Matrix</vt:lpstr>
      <vt:lpstr>Kernel Density</vt:lpstr>
      <vt:lpstr>Violin Plot</vt:lpstr>
      <vt:lpstr>Stacked Bar Chart of Seasonal Temperature</vt:lpstr>
      <vt:lpstr>Swarm Plot of Seasonal Temperatures</vt:lpstr>
      <vt:lpstr>Final Observations</vt:lpstr>
      <vt:lpstr>Temperature Trend Analysis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sreeja uplanchiwar</dc:creator>
  <cp:lastModifiedBy>sreeja uplanchiwar</cp:lastModifiedBy>
  <cp:revision>1</cp:revision>
  <dcterms:created xsi:type="dcterms:W3CDTF">2025-03-18T05:03:43Z</dcterms:created>
  <dcterms:modified xsi:type="dcterms:W3CDTF">2025-03-22T04:43:49Z</dcterms:modified>
</cp:coreProperties>
</file>